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 id="282" r:id="rId16"/>
    <p:sldId id="256" r:id="rId17"/>
    <p:sldId id="258" r:id="rId18"/>
    <p:sldId id="257" r:id="rId19"/>
    <p:sldId id="259" r:id="rId20"/>
    <p:sldId id="260" r:id="rId21"/>
    <p:sldId id="261" r:id="rId22"/>
    <p:sldId id="262" r:id="rId23"/>
    <p:sldId id="263" r:id="rId24"/>
    <p:sldId id="264"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8467-8499-488A-8028-7F81160A5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696CF0-DFD9-4C64-8518-6E724A8599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0C3344-9211-4183-BFF4-0A6C7469447D}"/>
              </a:ext>
            </a:extLst>
          </p:cNvPr>
          <p:cNvSpPr>
            <a:spLocks noGrp="1"/>
          </p:cNvSpPr>
          <p:nvPr>
            <p:ph type="dt" sz="half" idx="10"/>
          </p:nvPr>
        </p:nvSpPr>
        <p:spPr/>
        <p:txBody>
          <a:bodyPr/>
          <a:lstStyle/>
          <a:p>
            <a:fld id="{57A8C95B-709A-4902-A093-A641E0F0987D}" type="datetimeFigureOut">
              <a:rPr lang="en-US" smtClean="0"/>
              <a:t>12/18/2019</a:t>
            </a:fld>
            <a:endParaRPr lang="en-US"/>
          </a:p>
        </p:txBody>
      </p:sp>
      <p:sp>
        <p:nvSpPr>
          <p:cNvPr id="5" name="Footer Placeholder 4">
            <a:extLst>
              <a:ext uri="{FF2B5EF4-FFF2-40B4-BE49-F238E27FC236}">
                <a16:creationId xmlns:a16="http://schemas.microsoft.com/office/drawing/2014/main" id="{6EA7F336-FEF3-4416-8FF0-0AC4FE64A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47EEF7-FFC0-4137-930C-A80973406CA1}"/>
              </a:ext>
            </a:extLst>
          </p:cNvPr>
          <p:cNvSpPr>
            <a:spLocks noGrp="1"/>
          </p:cNvSpPr>
          <p:nvPr>
            <p:ph type="sldNum" sz="quarter" idx="12"/>
          </p:nvPr>
        </p:nvSpPr>
        <p:spPr/>
        <p:txBody>
          <a:bodyPr/>
          <a:lstStyle/>
          <a:p>
            <a:fld id="{96B3093B-9899-4309-8E74-EB2327BB7850}" type="slidenum">
              <a:rPr lang="en-US" smtClean="0"/>
              <a:t>‹#›</a:t>
            </a:fld>
            <a:endParaRPr lang="en-US"/>
          </a:p>
        </p:txBody>
      </p:sp>
    </p:spTree>
    <p:extLst>
      <p:ext uri="{BB962C8B-B14F-4D97-AF65-F5344CB8AC3E}">
        <p14:creationId xmlns:p14="http://schemas.microsoft.com/office/powerpoint/2010/main" val="90104023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0744-7F04-4F16-8E36-3CD90FF1FF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2B4042-9B93-42C1-B09D-DE8377C00B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3DDBC-1ACC-4DBF-8E08-9BD94DF9EC97}"/>
              </a:ext>
            </a:extLst>
          </p:cNvPr>
          <p:cNvSpPr>
            <a:spLocks noGrp="1"/>
          </p:cNvSpPr>
          <p:nvPr>
            <p:ph type="dt" sz="half" idx="10"/>
          </p:nvPr>
        </p:nvSpPr>
        <p:spPr/>
        <p:txBody>
          <a:bodyPr/>
          <a:lstStyle/>
          <a:p>
            <a:fld id="{57A8C95B-709A-4902-A093-A641E0F0987D}" type="datetimeFigureOut">
              <a:rPr lang="en-US" smtClean="0"/>
              <a:t>12/18/2019</a:t>
            </a:fld>
            <a:endParaRPr lang="en-US"/>
          </a:p>
        </p:txBody>
      </p:sp>
      <p:sp>
        <p:nvSpPr>
          <p:cNvPr id="5" name="Footer Placeholder 4">
            <a:extLst>
              <a:ext uri="{FF2B5EF4-FFF2-40B4-BE49-F238E27FC236}">
                <a16:creationId xmlns:a16="http://schemas.microsoft.com/office/drawing/2014/main" id="{8880C4D2-D3B2-4414-B57F-FC7D9E4852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A1FD85-D4BC-414E-8AD3-CDFB6B257C1A}"/>
              </a:ext>
            </a:extLst>
          </p:cNvPr>
          <p:cNvSpPr>
            <a:spLocks noGrp="1"/>
          </p:cNvSpPr>
          <p:nvPr>
            <p:ph type="sldNum" sz="quarter" idx="12"/>
          </p:nvPr>
        </p:nvSpPr>
        <p:spPr/>
        <p:txBody>
          <a:bodyPr/>
          <a:lstStyle/>
          <a:p>
            <a:fld id="{96B3093B-9899-4309-8E74-EB2327BB7850}" type="slidenum">
              <a:rPr lang="en-US" smtClean="0"/>
              <a:t>‹#›</a:t>
            </a:fld>
            <a:endParaRPr lang="en-US"/>
          </a:p>
        </p:txBody>
      </p:sp>
    </p:spTree>
    <p:extLst>
      <p:ext uri="{BB962C8B-B14F-4D97-AF65-F5344CB8AC3E}">
        <p14:creationId xmlns:p14="http://schemas.microsoft.com/office/powerpoint/2010/main" val="2912157308"/>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2B9690-059C-4B0D-9468-A7B15420B9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E4EBB4-589E-4137-B71B-FD8D767EC0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A3058-ABD5-4C92-B342-362DED53ECDE}"/>
              </a:ext>
            </a:extLst>
          </p:cNvPr>
          <p:cNvSpPr>
            <a:spLocks noGrp="1"/>
          </p:cNvSpPr>
          <p:nvPr>
            <p:ph type="dt" sz="half" idx="10"/>
          </p:nvPr>
        </p:nvSpPr>
        <p:spPr/>
        <p:txBody>
          <a:bodyPr/>
          <a:lstStyle/>
          <a:p>
            <a:fld id="{57A8C95B-709A-4902-A093-A641E0F0987D}" type="datetimeFigureOut">
              <a:rPr lang="en-US" smtClean="0"/>
              <a:t>12/18/2019</a:t>
            </a:fld>
            <a:endParaRPr lang="en-US"/>
          </a:p>
        </p:txBody>
      </p:sp>
      <p:sp>
        <p:nvSpPr>
          <p:cNvPr id="5" name="Footer Placeholder 4">
            <a:extLst>
              <a:ext uri="{FF2B5EF4-FFF2-40B4-BE49-F238E27FC236}">
                <a16:creationId xmlns:a16="http://schemas.microsoft.com/office/drawing/2014/main" id="{612BFF9D-4E51-42EF-8AD0-78257159F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219A2-D492-41C1-A501-B754254674C0}"/>
              </a:ext>
            </a:extLst>
          </p:cNvPr>
          <p:cNvSpPr>
            <a:spLocks noGrp="1"/>
          </p:cNvSpPr>
          <p:nvPr>
            <p:ph type="sldNum" sz="quarter" idx="12"/>
          </p:nvPr>
        </p:nvSpPr>
        <p:spPr/>
        <p:txBody>
          <a:bodyPr/>
          <a:lstStyle/>
          <a:p>
            <a:fld id="{96B3093B-9899-4309-8E74-EB2327BB7850}" type="slidenum">
              <a:rPr lang="en-US" smtClean="0"/>
              <a:t>‹#›</a:t>
            </a:fld>
            <a:endParaRPr lang="en-US"/>
          </a:p>
        </p:txBody>
      </p:sp>
    </p:spTree>
    <p:extLst>
      <p:ext uri="{BB962C8B-B14F-4D97-AF65-F5344CB8AC3E}">
        <p14:creationId xmlns:p14="http://schemas.microsoft.com/office/powerpoint/2010/main" val="193980527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8BB6-FA88-4BA6-A110-D50D8C993F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04A5CC-95F0-45F6-A2F9-5D484BF1A7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E786D-A253-4611-9260-DC5584143B26}"/>
              </a:ext>
            </a:extLst>
          </p:cNvPr>
          <p:cNvSpPr>
            <a:spLocks noGrp="1"/>
          </p:cNvSpPr>
          <p:nvPr>
            <p:ph type="dt" sz="half" idx="10"/>
          </p:nvPr>
        </p:nvSpPr>
        <p:spPr/>
        <p:txBody>
          <a:bodyPr/>
          <a:lstStyle/>
          <a:p>
            <a:fld id="{57A8C95B-709A-4902-A093-A641E0F0987D}" type="datetimeFigureOut">
              <a:rPr lang="en-US" smtClean="0"/>
              <a:t>12/18/2019</a:t>
            </a:fld>
            <a:endParaRPr lang="en-US"/>
          </a:p>
        </p:txBody>
      </p:sp>
      <p:sp>
        <p:nvSpPr>
          <p:cNvPr id="5" name="Footer Placeholder 4">
            <a:extLst>
              <a:ext uri="{FF2B5EF4-FFF2-40B4-BE49-F238E27FC236}">
                <a16:creationId xmlns:a16="http://schemas.microsoft.com/office/drawing/2014/main" id="{007DE128-E4BF-4190-A4B3-D2D7FC5E19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2CBB4-517E-4537-9F0D-E486AE9CB02C}"/>
              </a:ext>
            </a:extLst>
          </p:cNvPr>
          <p:cNvSpPr>
            <a:spLocks noGrp="1"/>
          </p:cNvSpPr>
          <p:nvPr>
            <p:ph type="sldNum" sz="quarter" idx="12"/>
          </p:nvPr>
        </p:nvSpPr>
        <p:spPr/>
        <p:txBody>
          <a:bodyPr/>
          <a:lstStyle/>
          <a:p>
            <a:fld id="{96B3093B-9899-4309-8E74-EB2327BB7850}" type="slidenum">
              <a:rPr lang="en-US" smtClean="0"/>
              <a:t>‹#›</a:t>
            </a:fld>
            <a:endParaRPr lang="en-US"/>
          </a:p>
        </p:txBody>
      </p:sp>
    </p:spTree>
    <p:extLst>
      <p:ext uri="{BB962C8B-B14F-4D97-AF65-F5344CB8AC3E}">
        <p14:creationId xmlns:p14="http://schemas.microsoft.com/office/powerpoint/2010/main" val="57034547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FFD58-3F5B-4595-B0B7-54722490C1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D9C28A-65D3-47E2-B54F-2BC07EF5D5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1627FE-A473-4CD1-A928-24FD9F6D9FEB}"/>
              </a:ext>
            </a:extLst>
          </p:cNvPr>
          <p:cNvSpPr>
            <a:spLocks noGrp="1"/>
          </p:cNvSpPr>
          <p:nvPr>
            <p:ph type="dt" sz="half" idx="10"/>
          </p:nvPr>
        </p:nvSpPr>
        <p:spPr/>
        <p:txBody>
          <a:bodyPr/>
          <a:lstStyle/>
          <a:p>
            <a:fld id="{57A8C95B-709A-4902-A093-A641E0F0987D}" type="datetimeFigureOut">
              <a:rPr lang="en-US" smtClean="0"/>
              <a:t>12/18/2019</a:t>
            </a:fld>
            <a:endParaRPr lang="en-US"/>
          </a:p>
        </p:txBody>
      </p:sp>
      <p:sp>
        <p:nvSpPr>
          <p:cNvPr id="5" name="Footer Placeholder 4">
            <a:extLst>
              <a:ext uri="{FF2B5EF4-FFF2-40B4-BE49-F238E27FC236}">
                <a16:creationId xmlns:a16="http://schemas.microsoft.com/office/drawing/2014/main" id="{F5E4F490-FFF7-4C8F-825A-163DB86B0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99806-5A07-4FC0-85FE-0427D03B9E17}"/>
              </a:ext>
            </a:extLst>
          </p:cNvPr>
          <p:cNvSpPr>
            <a:spLocks noGrp="1"/>
          </p:cNvSpPr>
          <p:nvPr>
            <p:ph type="sldNum" sz="quarter" idx="12"/>
          </p:nvPr>
        </p:nvSpPr>
        <p:spPr/>
        <p:txBody>
          <a:bodyPr/>
          <a:lstStyle/>
          <a:p>
            <a:fld id="{96B3093B-9899-4309-8E74-EB2327BB7850}" type="slidenum">
              <a:rPr lang="en-US" smtClean="0"/>
              <a:t>‹#›</a:t>
            </a:fld>
            <a:endParaRPr lang="en-US"/>
          </a:p>
        </p:txBody>
      </p:sp>
    </p:spTree>
    <p:extLst>
      <p:ext uri="{BB962C8B-B14F-4D97-AF65-F5344CB8AC3E}">
        <p14:creationId xmlns:p14="http://schemas.microsoft.com/office/powerpoint/2010/main" val="18755799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2916-F38D-40DA-A3F5-071350E469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349D4-53E9-4697-8D01-8144BC2BF5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9B8450-DE36-44E3-8CEB-5BF5DF8347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5AFEC-ED82-4D74-87F4-D78206790974}"/>
              </a:ext>
            </a:extLst>
          </p:cNvPr>
          <p:cNvSpPr>
            <a:spLocks noGrp="1"/>
          </p:cNvSpPr>
          <p:nvPr>
            <p:ph type="dt" sz="half" idx="10"/>
          </p:nvPr>
        </p:nvSpPr>
        <p:spPr/>
        <p:txBody>
          <a:bodyPr/>
          <a:lstStyle/>
          <a:p>
            <a:fld id="{57A8C95B-709A-4902-A093-A641E0F0987D}" type="datetimeFigureOut">
              <a:rPr lang="en-US" smtClean="0"/>
              <a:t>12/18/2019</a:t>
            </a:fld>
            <a:endParaRPr lang="en-US"/>
          </a:p>
        </p:txBody>
      </p:sp>
      <p:sp>
        <p:nvSpPr>
          <p:cNvPr id="6" name="Footer Placeholder 5">
            <a:extLst>
              <a:ext uri="{FF2B5EF4-FFF2-40B4-BE49-F238E27FC236}">
                <a16:creationId xmlns:a16="http://schemas.microsoft.com/office/drawing/2014/main" id="{635C0FB7-2248-4BD5-83C6-12AB6A8E5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D48BA-4654-401C-B792-0B2DEA82D8CA}"/>
              </a:ext>
            </a:extLst>
          </p:cNvPr>
          <p:cNvSpPr>
            <a:spLocks noGrp="1"/>
          </p:cNvSpPr>
          <p:nvPr>
            <p:ph type="sldNum" sz="quarter" idx="12"/>
          </p:nvPr>
        </p:nvSpPr>
        <p:spPr/>
        <p:txBody>
          <a:bodyPr/>
          <a:lstStyle/>
          <a:p>
            <a:fld id="{96B3093B-9899-4309-8E74-EB2327BB7850}" type="slidenum">
              <a:rPr lang="en-US" smtClean="0"/>
              <a:t>‹#›</a:t>
            </a:fld>
            <a:endParaRPr lang="en-US"/>
          </a:p>
        </p:txBody>
      </p:sp>
    </p:spTree>
    <p:extLst>
      <p:ext uri="{BB962C8B-B14F-4D97-AF65-F5344CB8AC3E}">
        <p14:creationId xmlns:p14="http://schemas.microsoft.com/office/powerpoint/2010/main" val="267700934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9D34-19C3-40E6-8F31-55DB0DBFC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6AF17F-D9B2-4CCD-96F6-611E1A6A0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575CB9-7C15-4340-A492-4F7085960E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D7D7FB-7E4C-4850-BFBF-28A0DF39A8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B581F2-4481-4B13-9B3D-53C9C35214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2E15D9-6C66-4DE6-A71E-5C6735DA17E0}"/>
              </a:ext>
            </a:extLst>
          </p:cNvPr>
          <p:cNvSpPr>
            <a:spLocks noGrp="1"/>
          </p:cNvSpPr>
          <p:nvPr>
            <p:ph type="dt" sz="half" idx="10"/>
          </p:nvPr>
        </p:nvSpPr>
        <p:spPr/>
        <p:txBody>
          <a:bodyPr/>
          <a:lstStyle/>
          <a:p>
            <a:fld id="{57A8C95B-709A-4902-A093-A641E0F0987D}" type="datetimeFigureOut">
              <a:rPr lang="en-US" smtClean="0"/>
              <a:t>12/18/2019</a:t>
            </a:fld>
            <a:endParaRPr lang="en-US"/>
          </a:p>
        </p:txBody>
      </p:sp>
      <p:sp>
        <p:nvSpPr>
          <p:cNvPr id="8" name="Footer Placeholder 7">
            <a:extLst>
              <a:ext uri="{FF2B5EF4-FFF2-40B4-BE49-F238E27FC236}">
                <a16:creationId xmlns:a16="http://schemas.microsoft.com/office/drawing/2014/main" id="{B77056A9-AAF3-4834-801D-432A9EB1A1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91E2DD-B6E6-4679-9C67-548117AEE164}"/>
              </a:ext>
            </a:extLst>
          </p:cNvPr>
          <p:cNvSpPr>
            <a:spLocks noGrp="1"/>
          </p:cNvSpPr>
          <p:nvPr>
            <p:ph type="sldNum" sz="quarter" idx="12"/>
          </p:nvPr>
        </p:nvSpPr>
        <p:spPr/>
        <p:txBody>
          <a:bodyPr/>
          <a:lstStyle/>
          <a:p>
            <a:fld id="{96B3093B-9899-4309-8E74-EB2327BB7850}" type="slidenum">
              <a:rPr lang="en-US" smtClean="0"/>
              <a:t>‹#›</a:t>
            </a:fld>
            <a:endParaRPr lang="en-US"/>
          </a:p>
        </p:txBody>
      </p:sp>
    </p:spTree>
    <p:extLst>
      <p:ext uri="{BB962C8B-B14F-4D97-AF65-F5344CB8AC3E}">
        <p14:creationId xmlns:p14="http://schemas.microsoft.com/office/powerpoint/2010/main" val="188180933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DD975-FA4B-4395-A4CD-5E8DD68609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E350AA-4FB2-4E7D-A8F4-0FAD07C1935A}"/>
              </a:ext>
            </a:extLst>
          </p:cNvPr>
          <p:cNvSpPr>
            <a:spLocks noGrp="1"/>
          </p:cNvSpPr>
          <p:nvPr>
            <p:ph type="dt" sz="half" idx="10"/>
          </p:nvPr>
        </p:nvSpPr>
        <p:spPr/>
        <p:txBody>
          <a:bodyPr/>
          <a:lstStyle/>
          <a:p>
            <a:fld id="{57A8C95B-709A-4902-A093-A641E0F0987D}" type="datetimeFigureOut">
              <a:rPr lang="en-US" smtClean="0"/>
              <a:t>12/18/2019</a:t>
            </a:fld>
            <a:endParaRPr lang="en-US"/>
          </a:p>
        </p:txBody>
      </p:sp>
      <p:sp>
        <p:nvSpPr>
          <p:cNvPr id="4" name="Footer Placeholder 3">
            <a:extLst>
              <a:ext uri="{FF2B5EF4-FFF2-40B4-BE49-F238E27FC236}">
                <a16:creationId xmlns:a16="http://schemas.microsoft.com/office/drawing/2014/main" id="{CAAB905E-9294-4B6E-AFD7-EC3E143AEF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6ED672-77C8-444F-9249-9E67B12E818F}"/>
              </a:ext>
            </a:extLst>
          </p:cNvPr>
          <p:cNvSpPr>
            <a:spLocks noGrp="1"/>
          </p:cNvSpPr>
          <p:nvPr>
            <p:ph type="sldNum" sz="quarter" idx="12"/>
          </p:nvPr>
        </p:nvSpPr>
        <p:spPr/>
        <p:txBody>
          <a:bodyPr/>
          <a:lstStyle/>
          <a:p>
            <a:fld id="{96B3093B-9899-4309-8E74-EB2327BB7850}" type="slidenum">
              <a:rPr lang="en-US" smtClean="0"/>
              <a:t>‹#›</a:t>
            </a:fld>
            <a:endParaRPr lang="en-US"/>
          </a:p>
        </p:txBody>
      </p:sp>
    </p:spTree>
    <p:extLst>
      <p:ext uri="{BB962C8B-B14F-4D97-AF65-F5344CB8AC3E}">
        <p14:creationId xmlns:p14="http://schemas.microsoft.com/office/powerpoint/2010/main" val="228451301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61910C-26D0-4C93-A3BB-98E23C83A3C6}"/>
              </a:ext>
            </a:extLst>
          </p:cNvPr>
          <p:cNvSpPr>
            <a:spLocks noGrp="1"/>
          </p:cNvSpPr>
          <p:nvPr>
            <p:ph type="dt" sz="half" idx="10"/>
          </p:nvPr>
        </p:nvSpPr>
        <p:spPr/>
        <p:txBody>
          <a:bodyPr/>
          <a:lstStyle/>
          <a:p>
            <a:fld id="{57A8C95B-709A-4902-A093-A641E0F0987D}" type="datetimeFigureOut">
              <a:rPr lang="en-US" smtClean="0"/>
              <a:t>12/18/2019</a:t>
            </a:fld>
            <a:endParaRPr lang="en-US"/>
          </a:p>
        </p:txBody>
      </p:sp>
      <p:sp>
        <p:nvSpPr>
          <p:cNvPr id="3" name="Footer Placeholder 2">
            <a:extLst>
              <a:ext uri="{FF2B5EF4-FFF2-40B4-BE49-F238E27FC236}">
                <a16:creationId xmlns:a16="http://schemas.microsoft.com/office/drawing/2014/main" id="{FF2399A9-9DE4-4014-BC46-72AF89B1A9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44CF05-2E69-4EA3-AFE5-60B73DB1AA17}"/>
              </a:ext>
            </a:extLst>
          </p:cNvPr>
          <p:cNvSpPr>
            <a:spLocks noGrp="1"/>
          </p:cNvSpPr>
          <p:nvPr>
            <p:ph type="sldNum" sz="quarter" idx="12"/>
          </p:nvPr>
        </p:nvSpPr>
        <p:spPr/>
        <p:txBody>
          <a:bodyPr/>
          <a:lstStyle/>
          <a:p>
            <a:fld id="{96B3093B-9899-4309-8E74-EB2327BB7850}" type="slidenum">
              <a:rPr lang="en-US" smtClean="0"/>
              <a:t>‹#›</a:t>
            </a:fld>
            <a:endParaRPr lang="en-US"/>
          </a:p>
        </p:txBody>
      </p:sp>
    </p:spTree>
    <p:extLst>
      <p:ext uri="{BB962C8B-B14F-4D97-AF65-F5344CB8AC3E}">
        <p14:creationId xmlns:p14="http://schemas.microsoft.com/office/powerpoint/2010/main" val="52841631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0CCC-A543-48BA-AF64-0B7E55C3AB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96FCDC-8F68-4774-B53F-35E9B7CA09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AD1EF0-DE5D-4967-910D-74AB4344BD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C36D9F-244C-4EE3-A8A0-9013B02179E4}"/>
              </a:ext>
            </a:extLst>
          </p:cNvPr>
          <p:cNvSpPr>
            <a:spLocks noGrp="1"/>
          </p:cNvSpPr>
          <p:nvPr>
            <p:ph type="dt" sz="half" idx="10"/>
          </p:nvPr>
        </p:nvSpPr>
        <p:spPr/>
        <p:txBody>
          <a:bodyPr/>
          <a:lstStyle/>
          <a:p>
            <a:fld id="{57A8C95B-709A-4902-A093-A641E0F0987D}" type="datetimeFigureOut">
              <a:rPr lang="en-US" smtClean="0"/>
              <a:t>12/18/2019</a:t>
            </a:fld>
            <a:endParaRPr lang="en-US"/>
          </a:p>
        </p:txBody>
      </p:sp>
      <p:sp>
        <p:nvSpPr>
          <p:cNvPr id="6" name="Footer Placeholder 5">
            <a:extLst>
              <a:ext uri="{FF2B5EF4-FFF2-40B4-BE49-F238E27FC236}">
                <a16:creationId xmlns:a16="http://schemas.microsoft.com/office/drawing/2014/main" id="{1DDE159F-1E55-43B9-931A-6624804085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057C9-F87B-4139-8EF1-7081023A2D35}"/>
              </a:ext>
            </a:extLst>
          </p:cNvPr>
          <p:cNvSpPr>
            <a:spLocks noGrp="1"/>
          </p:cNvSpPr>
          <p:nvPr>
            <p:ph type="sldNum" sz="quarter" idx="12"/>
          </p:nvPr>
        </p:nvSpPr>
        <p:spPr/>
        <p:txBody>
          <a:bodyPr/>
          <a:lstStyle/>
          <a:p>
            <a:fld id="{96B3093B-9899-4309-8E74-EB2327BB7850}" type="slidenum">
              <a:rPr lang="en-US" smtClean="0"/>
              <a:t>‹#›</a:t>
            </a:fld>
            <a:endParaRPr lang="en-US"/>
          </a:p>
        </p:txBody>
      </p:sp>
    </p:spTree>
    <p:extLst>
      <p:ext uri="{BB962C8B-B14F-4D97-AF65-F5344CB8AC3E}">
        <p14:creationId xmlns:p14="http://schemas.microsoft.com/office/powerpoint/2010/main" val="53399906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4BEF-D61C-4D90-809F-0CE22AF3CC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872202-8BD3-43EC-B46D-7A4EDA31AE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F8E8F5-0A01-493A-A9B1-25BD95DA8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1EADF0-C2CD-401B-AC32-4DA3B8193A74}"/>
              </a:ext>
            </a:extLst>
          </p:cNvPr>
          <p:cNvSpPr>
            <a:spLocks noGrp="1"/>
          </p:cNvSpPr>
          <p:nvPr>
            <p:ph type="dt" sz="half" idx="10"/>
          </p:nvPr>
        </p:nvSpPr>
        <p:spPr/>
        <p:txBody>
          <a:bodyPr/>
          <a:lstStyle/>
          <a:p>
            <a:fld id="{57A8C95B-709A-4902-A093-A641E0F0987D}" type="datetimeFigureOut">
              <a:rPr lang="en-US" smtClean="0"/>
              <a:t>12/18/2019</a:t>
            </a:fld>
            <a:endParaRPr lang="en-US"/>
          </a:p>
        </p:txBody>
      </p:sp>
      <p:sp>
        <p:nvSpPr>
          <p:cNvPr id="6" name="Footer Placeholder 5">
            <a:extLst>
              <a:ext uri="{FF2B5EF4-FFF2-40B4-BE49-F238E27FC236}">
                <a16:creationId xmlns:a16="http://schemas.microsoft.com/office/drawing/2014/main" id="{DF18D466-E690-40BE-B4A8-EBA6008CB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F01195-BCBB-4ED7-BE5A-B30F53419D70}"/>
              </a:ext>
            </a:extLst>
          </p:cNvPr>
          <p:cNvSpPr>
            <a:spLocks noGrp="1"/>
          </p:cNvSpPr>
          <p:nvPr>
            <p:ph type="sldNum" sz="quarter" idx="12"/>
          </p:nvPr>
        </p:nvSpPr>
        <p:spPr/>
        <p:txBody>
          <a:bodyPr/>
          <a:lstStyle/>
          <a:p>
            <a:fld id="{96B3093B-9899-4309-8E74-EB2327BB7850}" type="slidenum">
              <a:rPr lang="en-US" smtClean="0"/>
              <a:t>‹#›</a:t>
            </a:fld>
            <a:endParaRPr lang="en-US"/>
          </a:p>
        </p:txBody>
      </p:sp>
    </p:spTree>
    <p:extLst>
      <p:ext uri="{BB962C8B-B14F-4D97-AF65-F5344CB8AC3E}">
        <p14:creationId xmlns:p14="http://schemas.microsoft.com/office/powerpoint/2010/main" val="37276954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B2419F-A167-416F-B667-508862520C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F7AE79-94F0-426B-BAAF-D2F76892BD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B43B4-F3F4-45F3-A078-33C96E2512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A8C95B-709A-4902-A093-A641E0F0987D}" type="datetimeFigureOut">
              <a:rPr lang="en-US" smtClean="0"/>
              <a:t>12/18/2019</a:t>
            </a:fld>
            <a:endParaRPr lang="en-US"/>
          </a:p>
        </p:txBody>
      </p:sp>
      <p:sp>
        <p:nvSpPr>
          <p:cNvPr id="5" name="Footer Placeholder 4">
            <a:extLst>
              <a:ext uri="{FF2B5EF4-FFF2-40B4-BE49-F238E27FC236}">
                <a16:creationId xmlns:a16="http://schemas.microsoft.com/office/drawing/2014/main" id="{87CFF297-6678-4ADE-B6A9-07200DF22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C54461-A610-458D-8A9E-5A335E980C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B3093B-9899-4309-8E74-EB2327BB7850}" type="slidenum">
              <a:rPr lang="en-US" smtClean="0"/>
              <a:t>‹#›</a:t>
            </a:fld>
            <a:endParaRPr lang="en-US"/>
          </a:p>
        </p:txBody>
      </p:sp>
    </p:spTree>
    <p:extLst>
      <p:ext uri="{BB962C8B-B14F-4D97-AF65-F5344CB8AC3E}">
        <p14:creationId xmlns:p14="http://schemas.microsoft.com/office/powerpoint/2010/main" val="281027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pngimg.com/download/1829" TargetMode="Externa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pngimg.com/download/1863" TargetMode="External"/><Relationship Id="rId5" Type="http://schemas.openxmlformats.org/officeDocument/2006/relationships/image" Target="../media/image11.png"/><Relationship Id="rId4" Type="http://schemas.openxmlformats.org/officeDocument/2006/relationships/hyperlink" Target="https://creativecommons.org/licenses/by-nc/3.0/" TargetMode="Externa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hyperlink" Target="https://pixabay.com/illustrations/car-cartoon-car-4065110/"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hyperlink" Target="http://www.pngall.com/car-png"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m4a"/><Relationship Id="rId7" Type="http://schemas.openxmlformats.org/officeDocument/2006/relationships/hyperlink" Target="https://pixabay.com/illustrations/car-cartoon-car-4065110/" TargetMode="External"/><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audio" Target="../media/audio1.wav"/><Relationship Id="rId10" Type="http://schemas.openxmlformats.org/officeDocument/2006/relationships/image" Target="../media/image14.png"/><Relationship Id="rId4" Type="http://schemas.openxmlformats.org/officeDocument/2006/relationships/slideLayout" Target="../slideLayouts/slideLayout1.xml"/><Relationship Id="rId9" Type="http://schemas.openxmlformats.org/officeDocument/2006/relationships/hyperlink" Target="http://www.pngall.com/car-png" TargetMode="Externa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hyperlink" Target="http://www.pngall.com/car-png" TargetMode="Externa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hyperlink" Target="https://pixabay.com/illustrations/car-cartoon-car-4065110/" TargetMode="Externa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hyperlink" Target="http://www.pngall.com/car-png" TargetMode="Externa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hyperlink" Target="https://pixabay.com/illustrations/car-cartoon-car-4065110/"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hyperlink" Target="http://www.pngall.com/car-png"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hyperlink" Target="http://www.pngall.com/car-png"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hyperlink" Target="http://www.pngall.com/car-png" TargetMode="Externa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hyperlink" Target="http://www.pngall.com/car-png" TargetMode="Externa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hyperlink" Target="https://pixabay.com/en/car-yellow-png-967387/"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2C07-E526-4F2D-860E-A0C751C48F14}"/>
              </a:ext>
            </a:extLst>
          </p:cNvPr>
          <p:cNvSpPr>
            <a:spLocks noGrp="1"/>
          </p:cNvSpPr>
          <p:nvPr>
            <p:ph type="title"/>
          </p:nvPr>
        </p:nvSpPr>
        <p:spPr/>
        <p:txBody>
          <a:bodyPr/>
          <a:lstStyle/>
          <a:p>
            <a:r>
              <a:rPr lang="en-US" dirty="0"/>
              <a:t>             </a:t>
            </a:r>
            <a:r>
              <a:rPr lang="en-US" sz="7200" b="1" dirty="0">
                <a:solidFill>
                  <a:srgbClr val="00B050"/>
                </a:solidFill>
                <a:latin typeface="Arial" panose="020B0604020202020204" pitchFamily="34" charset="0"/>
                <a:cs typeface="Arial" panose="020B0604020202020204" pitchFamily="34" charset="0"/>
              </a:rPr>
              <a:t>Self-Driving Car</a:t>
            </a:r>
          </a:p>
        </p:txBody>
      </p:sp>
      <p:pic>
        <p:nvPicPr>
          <p:cNvPr id="5" name="Content Placeholder 4">
            <a:extLst>
              <a:ext uri="{FF2B5EF4-FFF2-40B4-BE49-F238E27FC236}">
                <a16:creationId xmlns:a16="http://schemas.microsoft.com/office/drawing/2014/main" id="{FE17AB84-32AC-4EAB-B0BE-19D442269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90688"/>
            <a:ext cx="12192000" cy="5167312"/>
          </a:xfrm>
        </p:spPr>
      </p:pic>
      <p:sp>
        <p:nvSpPr>
          <p:cNvPr id="6" name="Slide Number Placeholder 5">
            <a:extLst>
              <a:ext uri="{FF2B5EF4-FFF2-40B4-BE49-F238E27FC236}">
                <a16:creationId xmlns:a16="http://schemas.microsoft.com/office/drawing/2014/main" id="{8F16D137-8BD7-41F2-B870-EAF86CC46E01}"/>
              </a:ext>
            </a:extLst>
          </p:cNvPr>
          <p:cNvSpPr>
            <a:spLocks noGrp="1"/>
          </p:cNvSpPr>
          <p:nvPr>
            <p:ph type="sldNum" sz="quarter" idx="12"/>
          </p:nvPr>
        </p:nvSpPr>
        <p:spPr/>
        <p:txBody>
          <a:bodyPr/>
          <a:lstStyle/>
          <a:p>
            <a:fld id="{9F1947BD-1712-463A-A299-39D055AD58E9}" type="slidenum">
              <a:rPr lang="en-US" smtClean="0"/>
              <a:t>1</a:t>
            </a:fld>
            <a:endParaRPr lang="en-US"/>
          </a:p>
        </p:txBody>
      </p:sp>
      <p:sp>
        <p:nvSpPr>
          <p:cNvPr id="3" name="Date Placeholder 2">
            <a:extLst>
              <a:ext uri="{FF2B5EF4-FFF2-40B4-BE49-F238E27FC236}">
                <a16:creationId xmlns:a16="http://schemas.microsoft.com/office/drawing/2014/main" id="{9644D62D-C09F-4AA1-AF9E-F81859FB0FD1}"/>
              </a:ext>
            </a:extLst>
          </p:cNvPr>
          <p:cNvSpPr>
            <a:spLocks noGrp="1"/>
          </p:cNvSpPr>
          <p:nvPr>
            <p:ph type="dt" sz="half" idx="10"/>
          </p:nvPr>
        </p:nvSpPr>
        <p:spPr/>
        <p:txBody>
          <a:bodyPr/>
          <a:lstStyle/>
          <a:p>
            <a:fld id="{7EB54069-E3F2-427D-86FB-75BDA13BA585}" type="datetime1">
              <a:rPr lang="en-US" smtClean="0"/>
              <a:t>12/18/2019</a:t>
            </a:fld>
            <a:endParaRPr lang="en-US"/>
          </a:p>
        </p:txBody>
      </p:sp>
    </p:spTree>
    <p:extLst>
      <p:ext uri="{BB962C8B-B14F-4D97-AF65-F5344CB8AC3E}">
        <p14:creationId xmlns:p14="http://schemas.microsoft.com/office/powerpoint/2010/main" val="3826023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F7AA-0B30-4E0B-8675-6327BB67B870}"/>
              </a:ext>
            </a:extLst>
          </p:cNvPr>
          <p:cNvSpPr>
            <a:spLocks noGrp="1"/>
          </p:cNvSpPr>
          <p:nvPr>
            <p:ph type="title"/>
          </p:nvPr>
        </p:nvSpPr>
        <p:spPr/>
        <p:txBody>
          <a:bodyPr/>
          <a:lstStyle/>
          <a:p>
            <a:r>
              <a:rPr lang="en-US" dirty="0"/>
              <a:t>              </a:t>
            </a:r>
            <a:r>
              <a:rPr lang="en-US" b="1" dirty="0">
                <a:latin typeface="Arial" panose="020B0604020202020204" pitchFamily="34" charset="0"/>
                <a:cs typeface="Arial" panose="020B0604020202020204" pitchFamily="34" charset="0"/>
              </a:rPr>
              <a:t>Software and Algorithm </a:t>
            </a:r>
          </a:p>
        </p:txBody>
      </p:sp>
      <p:sp>
        <p:nvSpPr>
          <p:cNvPr id="3" name="Content Placeholder 2">
            <a:extLst>
              <a:ext uri="{FF2B5EF4-FFF2-40B4-BE49-F238E27FC236}">
                <a16:creationId xmlns:a16="http://schemas.microsoft.com/office/drawing/2014/main" id="{29B9F147-8BF6-429A-9635-9885AC660082}"/>
              </a:ext>
            </a:extLst>
          </p:cNvPr>
          <p:cNvSpPr>
            <a:spLocks noGrp="1"/>
          </p:cNvSpPr>
          <p:nvPr>
            <p:ph idx="1"/>
          </p:nvPr>
        </p:nvSpPr>
        <p:spPr/>
        <p:txBody>
          <a:bodyPr/>
          <a:lstStyle/>
          <a:p>
            <a:pPr marL="514350" indent="-514350">
              <a:buAutoNum type="arabicPeriod"/>
            </a:pPr>
            <a:r>
              <a:rPr lang="en-US" dirty="0">
                <a:solidFill>
                  <a:srgbClr val="002060"/>
                </a:solidFill>
              </a:rPr>
              <a:t>We will use “ OpenCV ” for image &amp; video processing</a:t>
            </a:r>
          </a:p>
          <a:p>
            <a:pPr marL="514350" indent="-514350">
              <a:buAutoNum type="arabicPeriod"/>
            </a:pPr>
            <a:endParaRPr lang="en-US" dirty="0">
              <a:solidFill>
                <a:srgbClr val="002060"/>
              </a:solidFill>
            </a:endParaRPr>
          </a:p>
          <a:p>
            <a:pPr marL="514350" indent="-514350">
              <a:buAutoNum type="arabicPeriod"/>
            </a:pPr>
            <a:endParaRPr lang="en-US" dirty="0">
              <a:solidFill>
                <a:srgbClr val="002060"/>
              </a:solidFill>
            </a:endParaRPr>
          </a:p>
          <a:p>
            <a:pPr marL="514350" indent="-514350">
              <a:buAutoNum type="arabicPeriod"/>
            </a:pPr>
            <a:r>
              <a:rPr lang="en-US" dirty="0">
                <a:solidFill>
                  <a:srgbClr val="002060"/>
                </a:solidFill>
              </a:rPr>
              <a:t>We will use C++  &amp; python for different task</a:t>
            </a:r>
          </a:p>
          <a:p>
            <a:pPr marL="514350" indent="-514350">
              <a:buAutoNum type="arabicPeriod"/>
            </a:pPr>
            <a:endParaRPr lang="en-US" dirty="0">
              <a:solidFill>
                <a:srgbClr val="002060"/>
              </a:solidFill>
            </a:endParaRPr>
          </a:p>
          <a:p>
            <a:pPr marL="514350" indent="-514350">
              <a:buAutoNum type="arabicPeriod"/>
            </a:pPr>
            <a:endParaRPr lang="en-US" dirty="0">
              <a:solidFill>
                <a:srgbClr val="002060"/>
              </a:solidFill>
            </a:endParaRPr>
          </a:p>
          <a:p>
            <a:pPr marL="514350" indent="-514350">
              <a:buAutoNum type="arabicPeriod"/>
            </a:pPr>
            <a:r>
              <a:rPr lang="en-US" dirty="0">
                <a:solidFill>
                  <a:srgbClr val="002060"/>
                </a:solidFill>
              </a:rPr>
              <a:t>We will create “cascade machine” learning model to detect  lane, objects / obstacles, traffic lights, road signs and for different task</a:t>
            </a:r>
          </a:p>
        </p:txBody>
      </p:sp>
      <p:sp>
        <p:nvSpPr>
          <p:cNvPr id="4" name="Slide Number Placeholder 3">
            <a:extLst>
              <a:ext uri="{FF2B5EF4-FFF2-40B4-BE49-F238E27FC236}">
                <a16:creationId xmlns:a16="http://schemas.microsoft.com/office/drawing/2014/main" id="{CC4B11A1-3715-4F2D-8ECB-4107F1EAC44A}"/>
              </a:ext>
            </a:extLst>
          </p:cNvPr>
          <p:cNvSpPr>
            <a:spLocks noGrp="1"/>
          </p:cNvSpPr>
          <p:nvPr>
            <p:ph type="sldNum" sz="quarter" idx="12"/>
          </p:nvPr>
        </p:nvSpPr>
        <p:spPr/>
        <p:txBody>
          <a:bodyPr/>
          <a:lstStyle/>
          <a:p>
            <a:fld id="{9F1947BD-1712-463A-A299-39D055AD58E9}" type="slidenum">
              <a:rPr lang="en-US" smtClean="0"/>
              <a:t>10</a:t>
            </a:fld>
            <a:endParaRPr lang="en-US"/>
          </a:p>
        </p:txBody>
      </p:sp>
      <p:sp>
        <p:nvSpPr>
          <p:cNvPr id="5" name="Date Placeholder 4">
            <a:extLst>
              <a:ext uri="{FF2B5EF4-FFF2-40B4-BE49-F238E27FC236}">
                <a16:creationId xmlns:a16="http://schemas.microsoft.com/office/drawing/2014/main" id="{6519FE53-D412-4F11-B5C4-1F31ADAD8749}"/>
              </a:ext>
            </a:extLst>
          </p:cNvPr>
          <p:cNvSpPr>
            <a:spLocks noGrp="1"/>
          </p:cNvSpPr>
          <p:nvPr>
            <p:ph type="dt" sz="half" idx="10"/>
          </p:nvPr>
        </p:nvSpPr>
        <p:spPr/>
        <p:txBody>
          <a:bodyPr/>
          <a:lstStyle/>
          <a:p>
            <a:fld id="{FC8DF84E-E872-4EBD-8DA3-F63A4767617D}" type="datetime1">
              <a:rPr lang="en-US" smtClean="0"/>
              <a:t>12/18/2019</a:t>
            </a:fld>
            <a:endParaRPr lang="en-US"/>
          </a:p>
        </p:txBody>
      </p:sp>
    </p:spTree>
    <p:extLst>
      <p:ext uri="{BB962C8B-B14F-4D97-AF65-F5344CB8AC3E}">
        <p14:creationId xmlns:p14="http://schemas.microsoft.com/office/powerpoint/2010/main" val="287507077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3ED1-A6E4-49E7-AD41-63CE7CEDF013}"/>
              </a:ext>
            </a:extLst>
          </p:cNvPr>
          <p:cNvSpPr>
            <a:spLocks noGrp="1"/>
          </p:cNvSpPr>
          <p:nvPr>
            <p:ph type="title"/>
          </p:nvPr>
        </p:nvSpPr>
        <p:spPr/>
        <p:txBody>
          <a:bodyPr/>
          <a:lstStyle/>
          <a:p>
            <a:r>
              <a:rPr lang="en-US" dirty="0"/>
              <a:t>               </a:t>
            </a:r>
            <a:r>
              <a:rPr lang="en-US" b="1" dirty="0">
                <a:latin typeface="Arial" panose="020B0604020202020204" pitchFamily="34" charset="0"/>
                <a:cs typeface="Arial" panose="020B0604020202020204" pitchFamily="34" charset="0"/>
              </a:rPr>
              <a:t>What is  Cascade Model?</a:t>
            </a:r>
          </a:p>
        </p:txBody>
      </p:sp>
      <p:sp>
        <p:nvSpPr>
          <p:cNvPr id="3" name="Content Placeholder 2">
            <a:extLst>
              <a:ext uri="{FF2B5EF4-FFF2-40B4-BE49-F238E27FC236}">
                <a16:creationId xmlns:a16="http://schemas.microsoft.com/office/drawing/2014/main" id="{CCF6F9E8-CA41-4EA3-A5D4-5B90E6B53445}"/>
              </a:ext>
            </a:extLst>
          </p:cNvPr>
          <p:cNvSpPr>
            <a:spLocks noGrp="1"/>
          </p:cNvSpPr>
          <p:nvPr>
            <p:ph idx="1"/>
          </p:nvPr>
        </p:nvSpPr>
        <p:spPr/>
        <p:txBody>
          <a:bodyPr>
            <a:normAutofit fontScale="92500" lnSpcReduction="20000"/>
          </a:bodyPr>
          <a:lstStyle/>
          <a:p>
            <a:pPr algn="just"/>
            <a:r>
              <a:rPr lang="en-US" dirty="0">
                <a:solidFill>
                  <a:srgbClr val="002060"/>
                </a:solidFill>
                <a:latin typeface="Arial" panose="020B0604020202020204" pitchFamily="34" charset="0"/>
                <a:cs typeface="Arial" panose="020B0604020202020204" pitchFamily="34" charset="0"/>
              </a:rPr>
              <a:t>One of the original goals of computer vision was to fully understand a natural scene. This requires solving several sub-problems simultaneously, including object detection, region labeling, and geometric reasoning. </a:t>
            </a:r>
          </a:p>
          <a:p>
            <a:pPr algn="just"/>
            <a:endParaRPr lang="en-US" dirty="0">
              <a:solidFill>
                <a:srgbClr val="002060"/>
              </a:solidFill>
              <a:latin typeface="Arial" panose="020B0604020202020204" pitchFamily="34" charset="0"/>
              <a:cs typeface="Arial" panose="020B0604020202020204" pitchFamily="34" charset="0"/>
            </a:endParaRPr>
          </a:p>
          <a:p>
            <a:pPr algn="just"/>
            <a:r>
              <a:rPr lang="en-US" dirty="0">
                <a:solidFill>
                  <a:srgbClr val="002060"/>
                </a:solidFill>
                <a:latin typeface="Arial" panose="020B0604020202020204" pitchFamily="34" charset="0"/>
                <a:cs typeface="Arial" panose="020B0604020202020204" pitchFamily="34" charset="0"/>
              </a:rPr>
              <a:t>In this work, we consider learning a set of related models in such that they both solve their own problem and help each other. </a:t>
            </a:r>
          </a:p>
          <a:p>
            <a:pPr algn="just"/>
            <a:endParaRPr lang="en-US" dirty="0">
              <a:solidFill>
                <a:srgbClr val="002060"/>
              </a:solidFill>
              <a:latin typeface="Arial" panose="020B0604020202020204" pitchFamily="34" charset="0"/>
              <a:cs typeface="Arial" panose="020B0604020202020204" pitchFamily="34" charset="0"/>
            </a:endParaRPr>
          </a:p>
          <a:p>
            <a:pPr algn="just"/>
            <a:r>
              <a:rPr lang="en-US" dirty="0">
                <a:solidFill>
                  <a:srgbClr val="002060"/>
                </a:solidFill>
                <a:latin typeface="Arial" panose="020B0604020202020204" pitchFamily="34" charset="0"/>
                <a:cs typeface="Arial" panose="020B0604020202020204" pitchFamily="34" charset="0"/>
              </a:rPr>
              <a:t>We will develop a framework called Cascaded Classification Models (CCM), where repeated instantiations of these classifiers are coupled by their input/output variables in a cascade that improves performance at each level.</a:t>
            </a:r>
          </a:p>
          <a:p>
            <a:endParaRPr lang="en-US" dirty="0"/>
          </a:p>
          <a:p>
            <a:endParaRPr lang="en-US" dirty="0"/>
          </a:p>
        </p:txBody>
      </p:sp>
      <p:sp>
        <p:nvSpPr>
          <p:cNvPr id="4" name="Slide Number Placeholder 3">
            <a:extLst>
              <a:ext uri="{FF2B5EF4-FFF2-40B4-BE49-F238E27FC236}">
                <a16:creationId xmlns:a16="http://schemas.microsoft.com/office/drawing/2014/main" id="{4D36CA1B-A681-482E-B7D0-D26AC0AA4AB6}"/>
              </a:ext>
            </a:extLst>
          </p:cNvPr>
          <p:cNvSpPr>
            <a:spLocks noGrp="1"/>
          </p:cNvSpPr>
          <p:nvPr>
            <p:ph type="sldNum" sz="quarter" idx="12"/>
          </p:nvPr>
        </p:nvSpPr>
        <p:spPr/>
        <p:txBody>
          <a:bodyPr/>
          <a:lstStyle/>
          <a:p>
            <a:fld id="{9F1947BD-1712-463A-A299-39D055AD58E9}" type="slidenum">
              <a:rPr lang="en-US" smtClean="0"/>
              <a:t>11</a:t>
            </a:fld>
            <a:endParaRPr lang="en-US"/>
          </a:p>
        </p:txBody>
      </p:sp>
      <p:sp>
        <p:nvSpPr>
          <p:cNvPr id="5" name="Date Placeholder 4">
            <a:extLst>
              <a:ext uri="{FF2B5EF4-FFF2-40B4-BE49-F238E27FC236}">
                <a16:creationId xmlns:a16="http://schemas.microsoft.com/office/drawing/2014/main" id="{7FBEFBF6-45C9-44FE-BE94-446541FDD4A3}"/>
              </a:ext>
            </a:extLst>
          </p:cNvPr>
          <p:cNvSpPr>
            <a:spLocks noGrp="1"/>
          </p:cNvSpPr>
          <p:nvPr>
            <p:ph type="dt" sz="half" idx="10"/>
          </p:nvPr>
        </p:nvSpPr>
        <p:spPr/>
        <p:txBody>
          <a:bodyPr/>
          <a:lstStyle/>
          <a:p>
            <a:fld id="{6BCCE194-C2AB-4C4D-81FF-DF9836D97530}" type="datetime1">
              <a:rPr lang="en-US" smtClean="0"/>
              <a:t>12/18/2019</a:t>
            </a:fld>
            <a:endParaRPr lang="en-US"/>
          </a:p>
        </p:txBody>
      </p:sp>
    </p:spTree>
    <p:extLst>
      <p:ext uri="{BB962C8B-B14F-4D97-AF65-F5344CB8AC3E}">
        <p14:creationId xmlns:p14="http://schemas.microsoft.com/office/powerpoint/2010/main" val="341993436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FBA9-54B6-4E14-9714-1CF2A2E195AB}"/>
              </a:ext>
            </a:extLst>
          </p:cNvPr>
          <p:cNvSpPr>
            <a:spLocks noGrp="1"/>
          </p:cNvSpPr>
          <p:nvPr>
            <p:ph type="title"/>
          </p:nvPr>
        </p:nvSpPr>
        <p:spPr>
          <a:xfrm>
            <a:off x="838200" y="365126"/>
            <a:ext cx="10515600" cy="842238"/>
          </a:xfrm>
        </p:spPr>
        <p:txBody>
          <a:bodyPr/>
          <a:lstStyle/>
          <a:p>
            <a:r>
              <a:rPr lang="en-US" dirty="0"/>
              <a:t>                </a:t>
            </a:r>
            <a:r>
              <a:rPr lang="en-US" sz="2800" b="1" dirty="0">
                <a:latin typeface="Arial" panose="020B0604020202020204" pitchFamily="34" charset="0"/>
                <a:cs typeface="Arial" panose="020B0604020202020204" pitchFamily="34" charset="0"/>
              </a:rPr>
              <a:t>How will we build our autonomous car?</a:t>
            </a:r>
          </a:p>
        </p:txBody>
      </p:sp>
      <p:sp>
        <p:nvSpPr>
          <p:cNvPr id="3" name="Content Placeholder 2">
            <a:extLst>
              <a:ext uri="{FF2B5EF4-FFF2-40B4-BE49-F238E27FC236}">
                <a16:creationId xmlns:a16="http://schemas.microsoft.com/office/drawing/2014/main" id="{7543056F-AB17-4102-95AF-AEC19ADD90BE}"/>
              </a:ext>
            </a:extLst>
          </p:cNvPr>
          <p:cNvSpPr>
            <a:spLocks noGrp="1"/>
          </p:cNvSpPr>
          <p:nvPr>
            <p:ph idx="1"/>
          </p:nvPr>
        </p:nvSpPr>
        <p:spPr>
          <a:xfrm>
            <a:off x="838200" y="1207364"/>
            <a:ext cx="10515600" cy="5285510"/>
          </a:xfrm>
        </p:spPr>
        <p:txBody>
          <a:bodyPr>
            <a:normAutofit fontScale="62500" lnSpcReduction="20000"/>
          </a:bodyPr>
          <a:lstStyle/>
          <a:p>
            <a:pPr marL="0" indent="0">
              <a:buNone/>
            </a:pPr>
            <a:r>
              <a:rPr lang="en-US" b="1" dirty="0">
                <a:latin typeface="Arial" panose="020B0604020202020204" pitchFamily="34" charset="0"/>
                <a:cs typeface="Arial" panose="020B0604020202020204" pitchFamily="34" charset="0"/>
              </a:rPr>
              <a:t>Step-1 : </a:t>
            </a:r>
            <a:r>
              <a:rPr lang="en-US" b="1" dirty="0">
                <a:solidFill>
                  <a:srgbClr val="FF0000"/>
                </a:solidFill>
                <a:latin typeface="Arial" panose="020B0604020202020204" pitchFamily="34" charset="0"/>
                <a:cs typeface="Arial" panose="020B0604020202020204" pitchFamily="34" charset="0"/>
              </a:rPr>
              <a:t>Hardware Assembles </a:t>
            </a:r>
          </a:p>
          <a:p>
            <a:pPr marL="0" indent="0">
              <a:buNone/>
            </a:pPr>
            <a:endParaRPr lang="en-US" b="1" dirty="0">
              <a:solidFill>
                <a:srgbClr val="FF0000"/>
              </a:solidFill>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Step-2 : </a:t>
            </a:r>
            <a:r>
              <a:rPr lang="en-US" b="1" dirty="0">
                <a:solidFill>
                  <a:srgbClr val="FF0000"/>
                </a:solidFill>
                <a:latin typeface="Arial" panose="020B0604020202020204" pitchFamily="34" charset="0"/>
                <a:cs typeface="Arial" panose="020B0604020202020204" pitchFamily="34" charset="0"/>
              </a:rPr>
              <a:t>Necessary Packages Installation for Raspberry Pi</a:t>
            </a:r>
          </a:p>
          <a:p>
            <a:pPr marL="0" indent="0">
              <a:buNone/>
            </a:pPr>
            <a:endParaRPr lang="en-US" b="1" dirty="0">
              <a:solidFill>
                <a:srgbClr val="FF0000"/>
              </a:solidFill>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Step-3 : </a:t>
            </a:r>
            <a:r>
              <a:rPr lang="en-US" b="1" dirty="0">
                <a:solidFill>
                  <a:srgbClr val="FF0000"/>
                </a:solidFill>
                <a:latin typeface="Arial" panose="020B0604020202020204" pitchFamily="34" charset="0"/>
                <a:cs typeface="Arial" panose="020B0604020202020204" pitchFamily="34" charset="0"/>
              </a:rPr>
              <a:t>Relation creation between the master device and a slave device </a:t>
            </a:r>
          </a:p>
          <a:p>
            <a:pPr marL="0" indent="0">
              <a:buNone/>
            </a:pPr>
            <a:endParaRPr lang="en-US" b="1" dirty="0">
              <a:solidFill>
                <a:srgbClr val="FF0000"/>
              </a:solidFill>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Step-4 : </a:t>
            </a:r>
            <a:r>
              <a:rPr lang="en-US" b="1" dirty="0">
                <a:solidFill>
                  <a:srgbClr val="FF0000"/>
                </a:solidFill>
                <a:latin typeface="Arial" panose="020B0604020202020204" pitchFamily="34" charset="0"/>
                <a:cs typeface="Arial" panose="020B0604020202020204" pitchFamily="34" charset="0"/>
              </a:rPr>
              <a:t>Camera setup –Real world implication-</a:t>
            </a:r>
            <a:r>
              <a:rPr lang="en-US" dirty="0">
                <a:solidFill>
                  <a:srgbClr val="002060"/>
                </a:solidFill>
                <a:latin typeface="Arial" panose="020B0604020202020204" pitchFamily="34" charset="0"/>
                <a:cs typeface="Arial" panose="020B0604020202020204" pitchFamily="34" charset="0"/>
              </a:rPr>
              <a:t> Camera will be used to collect data for detecting traffic lights, lanes, read road signs, track other vehicles, and look for pedestrians .Camera collect the data for analysis and suitable actions are taken according to codes</a:t>
            </a:r>
          </a:p>
          <a:p>
            <a:pPr marL="0" indent="0">
              <a:buNone/>
            </a:pPr>
            <a:r>
              <a:rPr lang="en-US" b="1" dirty="0">
                <a:latin typeface="Arial" panose="020B0604020202020204" pitchFamily="34" charset="0"/>
                <a:cs typeface="Arial" panose="020B0604020202020204" pitchFamily="34" charset="0"/>
              </a:rPr>
              <a:t>Step-5 : </a:t>
            </a:r>
            <a:r>
              <a:rPr lang="en-US" b="1" dirty="0">
                <a:solidFill>
                  <a:srgbClr val="FF0000"/>
                </a:solidFill>
                <a:latin typeface="Arial" panose="020B0604020202020204" pitchFamily="34" charset="0"/>
                <a:cs typeface="Arial" panose="020B0604020202020204" pitchFamily="34" charset="0"/>
              </a:rPr>
              <a:t>Working with </a:t>
            </a:r>
            <a:r>
              <a:rPr lang="en-US" b="1" dirty="0" err="1">
                <a:solidFill>
                  <a:srgbClr val="FF0000"/>
                </a:solidFill>
                <a:latin typeface="Arial" panose="020B0604020202020204" pitchFamily="34" charset="0"/>
                <a:cs typeface="Arial" panose="020B0604020202020204" pitchFamily="34" charset="0"/>
              </a:rPr>
              <a:t>openCV</a:t>
            </a:r>
            <a:r>
              <a:rPr lang="en-US" b="1" dirty="0">
                <a:solidFill>
                  <a:srgbClr val="FF0000"/>
                </a:solidFill>
                <a:latin typeface="Arial" panose="020B0604020202020204" pitchFamily="34" charset="0"/>
                <a:cs typeface="Arial" panose="020B0604020202020204" pitchFamily="34" charset="0"/>
              </a:rPr>
              <a:t> – For image processing</a:t>
            </a:r>
          </a:p>
          <a:p>
            <a:pPr marL="0" indent="0">
              <a:buNone/>
            </a:pPr>
            <a:endParaRPr lang="en-US" b="1" dirty="0">
              <a:solidFill>
                <a:srgbClr val="FF0000"/>
              </a:solidFill>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Step-6 : </a:t>
            </a:r>
            <a:r>
              <a:rPr lang="en-US" b="1" dirty="0">
                <a:solidFill>
                  <a:srgbClr val="FF0000"/>
                </a:solidFill>
                <a:latin typeface="Arial" panose="020B0604020202020204" pitchFamily="34" charset="0"/>
                <a:cs typeface="Arial" panose="020B0604020202020204" pitchFamily="34" charset="0"/>
              </a:rPr>
              <a:t>Working with machine learning &amp; neural network </a:t>
            </a:r>
          </a:p>
          <a:p>
            <a:pPr marL="0" indent="0">
              <a:buNone/>
            </a:pPr>
            <a:r>
              <a:rPr lang="en-US" b="1" dirty="0">
                <a:latin typeface="Arial" panose="020B0604020202020204" pitchFamily="34" charset="0"/>
                <a:cs typeface="Arial" panose="020B0604020202020204" pitchFamily="34" charset="0"/>
              </a:rPr>
              <a:t>Step-7 : </a:t>
            </a:r>
            <a:r>
              <a:rPr lang="en-US" b="1" dirty="0">
                <a:solidFill>
                  <a:srgbClr val="FF0000"/>
                </a:solidFill>
                <a:latin typeface="Arial" panose="020B0604020202020204" pitchFamily="34" charset="0"/>
                <a:cs typeface="Arial" panose="020B0604020202020204" pitchFamily="34" charset="0"/>
              </a:rPr>
              <a:t>Cascade model creation- for detect</a:t>
            </a:r>
          </a:p>
          <a:p>
            <a:pPr marL="0" indent="0">
              <a:buNone/>
            </a:pPr>
            <a:r>
              <a:rPr lang="en-US" b="1" dirty="0">
                <a:latin typeface="Arial" panose="020B0604020202020204" pitchFamily="34" charset="0"/>
                <a:cs typeface="Arial" panose="020B0604020202020204" pitchFamily="34" charset="0"/>
              </a:rPr>
              <a:t>                       </a:t>
            </a:r>
            <a:r>
              <a:rPr lang="en-US" b="1" dirty="0">
                <a:solidFill>
                  <a:srgbClr val="FF0000"/>
                </a:solidFill>
                <a:latin typeface="Arial" panose="020B0604020202020204" pitchFamily="34" charset="0"/>
                <a:cs typeface="Arial" panose="020B0604020202020204" pitchFamily="34" charset="0"/>
              </a:rPr>
              <a:t>   1. Lane </a:t>
            </a:r>
          </a:p>
          <a:p>
            <a:pPr marL="0" indent="0">
              <a:buNone/>
            </a:pPr>
            <a:r>
              <a:rPr lang="en-US" b="1" dirty="0">
                <a:solidFill>
                  <a:srgbClr val="FF0000"/>
                </a:solidFill>
                <a:latin typeface="Arial" panose="020B0604020202020204" pitchFamily="34" charset="0"/>
                <a:cs typeface="Arial" panose="020B0604020202020204" pitchFamily="34" charset="0"/>
              </a:rPr>
              <a:t>                          2. Object </a:t>
            </a:r>
          </a:p>
          <a:p>
            <a:pPr marL="0" indent="0">
              <a:buNone/>
            </a:pPr>
            <a:r>
              <a:rPr lang="en-US" b="1" dirty="0">
                <a:solidFill>
                  <a:srgbClr val="FF0000"/>
                </a:solidFill>
                <a:latin typeface="Arial" panose="020B0604020202020204" pitchFamily="34" charset="0"/>
                <a:cs typeface="Arial" panose="020B0604020202020204" pitchFamily="34" charset="0"/>
              </a:rPr>
              <a:t>                          3. Road signs </a:t>
            </a:r>
          </a:p>
          <a:p>
            <a:pPr marL="0" indent="0">
              <a:buNone/>
            </a:pPr>
            <a:r>
              <a:rPr lang="en-US" b="1" dirty="0">
                <a:solidFill>
                  <a:srgbClr val="FF0000"/>
                </a:solidFill>
                <a:latin typeface="Arial" panose="020B0604020202020204" pitchFamily="34" charset="0"/>
                <a:cs typeface="Arial" panose="020B0604020202020204" pitchFamily="34" charset="0"/>
              </a:rPr>
              <a:t>                          4. Traffic signals   and may more features</a:t>
            </a:r>
          </a:p>
          <a:p>
            <a:pPr marL="0" indent="0">
              <a:buNone/>
            </a:pP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BDB611-E425-4766-A0B3-8CE93FA88A76}"/>
              </a:ext>
            </a:extLst>
          </p:cNvPr>
          <p:cNvSpPr>
            <a:spLocks noGrp="1"/>
          </p:cNvSpPr>
          <p:nvPr>
            <p:ph type="sldNum" sz="quarter" idx="12"/>
          </p:nvPr>
        </p:nvSpPr>
        <p:spPr/>
        <p:txBody>
          <a:bodyPr/>
          <a:lstStyle/>
          <a:p>
            <a:fld id="{9F1947BD-1712-463A-A299-39D055AD58E9}" type="slidenum">
              <a:rPr lang="en-US" smtClean="0"/>
              <a:t>12</a:t>
            </a:fld>
            <a:endParaRPr lang="en-US"/>
          </a:p>
        </p:txBody>
      </p:sp>
      <p:sp>
        <p:nvSpPr>
          <p:cNvPr id="5" name="Date Placeholder 4">
            <a:extLst>
              <a:ext uri="{FF2B5EF4-FFF2-40B4-BE49-F238E27FC236}">
                <a16:creationId xmlns:a16="http://schemas.microsoft.com/office/drawing/2014/main" id="{3532C297-00CA-4DF9-81CD-8D1B98F78434}"/>
              </a:ext>
            </a:extLst>
          </p:cNvPr>
          <p:cNvSpPr>
            <a:spLocks noGrp="1"/>
          </p:cNvSpPr>
          <p:nvPr>
            <p:ph type="dt" sz="half" idx="10"/>
          </p:nvPr>
        </p:nvSpPr>
        <p:spPr/>
        <p:txBody>
          <a:bodyPr/>
          <a:lstStyle/>
          <a:p>
            <a:fld id="{1467325C-EB69-4770-910D-70D1849116E8}" type="datetime1">
              <a:rPr lang="en-US" smtClean="0"/>
              <a:t>12/18/2019</a:t>
            </a:fld>
            <a:endParaRPr lang="en-US"/>
          </a:p>
        </p:txBody>
      </p:sp>
    </p:spTree>
    <p:extLst>
      <p:ext uri="{BB962C8B-B14F-4D97-AF65-F5344CB8AC3E}">
        <p14:creationId xmlns:p14="http://schemas.microsoft.com/office/powerpoint/2010/main" val="12827358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3F1EB-A8A3-4BB0-9110-F2CBBF45BCB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CE7868A-D910-4967-87FE-740376BB7114}"/>
              </a:ext>
            </a:extLst>
          </p:cNvPr>
          <p:cNvSpPr>
            <a:spLocks noGrp="1"/>
          </p:cNvSpPr>
          <p:nvPr>
            <p:ph type="sldNum" sz="quarter" idx="12"/>
          </p:nvPr>
        </p:nvSpPr>
        <p:spPr/>
        <p:txBody>
          <a:bodyPr/>
          <a:lstStyle/>
          <a:p>
            <a:fld id="{9F1947BD-1712-463A-A299-39D055AD58E9}" type="slidenum">
              <a:rPr lang="en-US" smtClean="0"/>
              <a:t>13</a:t>
            </a:fld>
            <a:endParaRPr lang="en-US"/>
          </a:p>
        </p:txBody>
      </p:sp>
      <p:sp>
        <p:nvSpPr>
          <p:cNvPr id="3" name="Date Placeholder 2">
            <a:extLst>
              <a:ext uri="{FF2B5EF4-FFF2-40B4-BE49-F238E27FC236}">
                <a16:creationId xmlns:a16="http://schemas.microsoft.com/office/drawing/2014/main" id="{60DE5847-BF96-4333-89C9-3B7CE83FDEAA}"/>
              </a:ext>
            </a:extLst>
          </p:cNvPr>
          <p:cNvSpPr>
            <a:spLocks noGrp="1"/>
          </p:cNvSpPr>
          <p:nvPr>
            <p:ph type="dt" sz="half" idx="10"/>
          </p:nvPr>
        </p:nvSpPr>
        <p:spPr/>
        <p:txBody>
          <a:bodyPr/>
          <a:lstStyle/>
          <a:p>
            <a:fld id="{B708677C-0FBA-4AD1-BF8D-FF3BD984B978}" type="datetime1">
              <a:rPr lang="en-US" smtClean="0"/>
              <a:t>12/18/2019</a:t>
            </a:fld>
            <a:endParaRPr lang="en-US"/>
          </a:p>
        </p:txBody>
      </p:sp>
      <p:pic>
        <p:nvPicPr>
          <p:cNvPr id="13" name="Content Placeholder 12">
            <a:extLst>
              <a:ext uri="{FF2B5EF4-FFF2-40B4-BE49-F238E27FC236}">
                <a16:creationId xmlns:a16="http://schemas.microsoft.com/office/drawing/2014/main" id="{A401F1E7-0E7B-4735-8489-C74212024F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587580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61E7-FED7-4AEC-BDE4-F30BAB85F7D2}"/>
              </a:ext>
            </a:extLst>
          </p:cNvPr>
          <p:cNvSpPr>
            <a:spLocks noGrp="1"/>
          </p:cNvSpPr>
          <p:nvPr>
            <p:ph type="title"/>
          </p:nvPr>
        </p:nvSpPr>
        <p:spPr>
          <a:xfrm>
            <a:off x="838200" y="365125"/>
            <a:ext cx="10515600" cy="6492875"/>
          </a:xfrm>
        </p:spPr>
        <p:txBody>
          <a:bodyPr/>
          <a:lstStyle/>
          <a:p>
            <a:r>
              <a:rPr lang="en-US" dirty="0">
                <a:solidFill>
                  <a:srgbClr val="FF0000"/>
                </a:solidFill>
                <a:latin typeface="Arial" panose="020B0604020202020204" pitchFamily="34" charset="0"/>
                <a:cs typeface="Arial" panose="020B0604020202020204" pitchFamily="34" charset="0"/>
              </a:rPr>
              <a:t>          </a:t>
            </a:r>
            <a:r>
              <a:rPr lang="en-US" sz="6000" b="1" dirty="0">
                <a:solidFill>
                  <a:srgbClr val="FF0000"/>
                </a:solidFill>
                <a:latin typeface="Arial" panose="020B0604020202020204" pitchFamily="34" charset="0"/>
                <a:cs typeface="Arial" panose="020B0604020202020204" pitchFamily="34" charset="0"/>
              </a:rPr>
              <a:t> Demo of Our Project</a:t>
            </a:r>
          </a:p>
        </p:txBody>
      </p:sp>
      <p:sp>
        <p:nvSpPr>
          <p:cNvPr id="3" name="Content Placeholder 2">
            <a:extLst>
              <a:ext uri="{FF2B5EF4-FFF2-40B4-BE49-F238E27FC236}">
                <a16:creationId xmlns:a16="http://schemas.microsoft.com/office/drawing/2014/main" id="{7B9D7312-5444-4431-850E-1368C84F823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546242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4360F6-2B12-465B-A2E4-C52B65446CDF}"/>
              </a:ext>
            </a:extLst>
          </p:cNvPr>
          <p:cNvSpPr/>
          <p:nvPr/>
        </p:nvSpPr>
        <p:spPr>
          <a:xfrm>
            <a:off x="2494625" y="213064"/>
            <a:ext cx="6427433" cy="46163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Black" panose="020B0A04020102020204" pitchFamily="34" charset="0"/>
              </a:rPr>
              <a:t>Self-Driving Car Project </a:t>
            </a:r>
          </a:p>
        </p:txBody>
      </p:sp>
      <p:sp>
        <p:nvSpPr>
          <p:cNvPr id="3" name="Rectangle 2">
            <a:extLst>
              <a:ext uri="{FF2B5EF4-FFF2-40B4-BE49-F238E27FC236}">
                <a16:creationId xmlns:a16="http://schemas.microsoft.com/office/drawing/2014/main" id="{7CFA962C-E7A2-415F-9AB4-FC0FEEE0EC4E}"/>
              </a:ext>
            </a:extLst>
          </p:cNvPr>
          <p:cNvSpPr/>
          <p:nvPr/>
        </p:nvSpPr>
        <p:spPr>
          <a:xfrm>
            <a:off x="4562054" y="1408618"/>
            <a:ext cx="2112885" cy="210747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96C7A229-E4A0-4A13-97F4-8FA9DF260037}"/>
              </a:ext>
            </a:extLst>
          </p:cNvPr>
          <p:cNvSpPr/>
          <p:nvPr/>
        </p:nvSpPr>
        <p:spPr>
          <a:xfrm>
            <a:off x="3130991" y="1412969"/>
            <a:ext cx="7087900" cy="2009329"/>
          </a:xfrm>
          <a:prstGeom prst="arc">
            <a:avLst>
              <a:gd name="adj1" fmla="val 16200000"/>
              <a:gd name="adj2" fmla="val 5382571"/>
            </a:avLst>
          </a:prstGeom>
          <a:solidFill>
            <a:schemeClr val="tx1"/>
          </a:solid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CFA90888-3E79-4974-AFA2-D267F36BF63D}"/>
              </a:ext>
            </a:extLst>
          </p:cNvPr>
          <p:cNvSpPr/>
          <p:nvPr/>
        </p:nvSpPr>
        <p:spPr>
          <a:xfrm>
            <a:off x="4177745" y="1764792"/>
            <a:ext cx="5002831" cy="1271016"/>
          </a:xfrm>
          <a:prstGeom prst="arc">
            <a:avLst>
              <a:gd name="adj1" fmla="val 16200000"/>
              <a:gd name="adj2" fmla="val 5382571"/>
            </a:avLst>
          </a:prstGeom>
          <a:ln w="762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0BBBBC69-A40D-4789-B915-A2CA1DA3E9BE}"/>
              </a:ext>
            </a:extLst>
          </p:cNvPr>
          <p:cNvSpPr/>
          <p:nvPr/>
        </p:nvSpPr>
        <p:spPr>
          <a:xfrm>
            <a:off x="5090053" y="2167128"/>
            <a:ext cx="3169777" cy="448055"/>
          </a:xfrm>
          <a:prstGeom prst="arc">
            <a:avLst>
              <a:gd name="adj1" fmla="val 16200000"/>
              <a:gd name="adj2" fmla="val 5382571"/>
            </a:avLst>
          </a:prstGeom>
          <a:solidFill>
            <a:schemeClr val="bg1"/>
          </a:solid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E42060C7-F3D5-4EF5-BB36-D5FB29CD3BDA}"/>
              </a:ext>
            </a:extLst>
          </p:cNvPr>
          <p:cNvSpPr/>
          <p:nvPr/>
        </p:nvSpPr>
        <p:spPr>
          <a:xfrm flipH="1">
            <a:off x="1018107" y="1440401"/>
            <a:ext cx="7087900" cy="2009329"/>
          </a:xfrm>
          <a:prstGeom prst="arc">
            <a:avLst>
              <a:gd name="adj1" fmla="val 16200000"/>
              <a:gd name="adj2" fmla="val 5382571"/>
            </a:avLst>
          </a:prstGeom>
          <a:solidFill>
            <a:schemeClr val="tx1"/>
          </a:solid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B23162F0-4BF0-4C3A-B36E-40ACA6988B6C}"/>
              </a:ext>
            </a:extLst>
          </p:cNvPr>
          <p:cNvSpPr/>
          <p:nvPr/>
        </p:nvSpPr>
        <p:spPr>
          <a:xfrm flipH="1">
            <a:off x="2064861" y="1792224"/>
            <a:ext cx="5002831" cy="1271016"/>
          </a:xfrm>
          <a:prstGeom prst="arc">
            <a:avLst>
              <a:gd name="adj1" fmla="val 16200000"/>
              <a:gd name="adj2" fmla="val 5382571"/>
            </a:avLst>
          </a:prstGeom>
          <a:ln w="762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6A39390B-029E-4DDB-95C0-030CE4CBCEB7}"/>
              </a:ext>
            </a:extLst>
          </p:cNvPr>
          <p:cNvSpPr/>
          <p:nvPr/>
        </p:nvSpPr>
        <p:spPr>
          <a:xfrm flipH="1">
            <a:off x="2977169" y="2194560"/>
            <a:ext cx="3169777" cy="448055"/>
          </a:xfrm>
          <a:prstGeom prst="arc">
            <a:avLst>
              <a:gd name="adj1" fmla="val 16200000"/>
              <a:gd name="adj2" fmla="val 5382571"/>
            </a:avLst>
          </a:prstGeom>
          <a:solidFill>
            <a:schemeClr val="bg1"/>
          </a:solid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row: Up 15">
            <a:extLst>
              <a:ext uri="{FF2B5EF4-FFF2-40B4-BE49-F238E27FC236}">
                <a16:creationId xmlns:a16="http://schemas.microsoft.com/office/drawing/2014/main" id="{54295406-A0FE-41FB-99A1-E08011D568B5}"/>
              </a:ext>
            </a:extLst>
          </p:cNvPr>
          <p:cNvSpPr/>
          <p:nvPr/>
        </p:nvSpPr>
        <p:spPr>
          <a:xfrm>
            <a:off x="5476089" y="2137017"/>
            <a:ext cx="258451" cy="14065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Notched Right 16">
            <a:extLst>
              <a:ext uri="{FF2B5EF4-FFF2-40B4-BE49-F238E27FC236}">
                <a16:creationId xmlns:a16="http://schemas.microsoft.com/office/drawing/2014/main" id="{9E71D922-E27B-42C9-9C23-3D2634A88862}"/>
              </a:ext>
            </a:extLst>
          </p:cNvPr>
          <p:cNvSpPr/>
          <p:nvPr/>
        </p:nvSpPr>
        <p:spPr>
          <a:xfrm>
            <a:off x="5628511" y="2165716"/>
            <a:ext cx="1177474" cy="448055"/>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Dhaka</a:t>
            </a:r>
          </a:p>
        </p:txBody>
      </p:sp>
      <p:sp>
        <p:nvSpPr>
          <p:cNvPr id="18" name="Arrow: Notched Right 17">
            <a:extLst>
              <a:ext uri="{FF2B5EF4-FFF2-40B4-BE49-F238E27FC236}">
                <a16:creationId xmlns:a16="http://schemas.microsoft.com/office/drawing/2014/main" id="{E5CEA4AD-0C5A-4E63-936C-1CAE141C5E8F}"/>
              </a:ext>
            </a:extLst>
          </p:cNvPr>
          <p:cNvSpPr/>
          <p:nvPr/>
        </p:nvSpPr>
        <p:spPr>
          <a:xfrm flipH="1">
            <a:off x="4342654" y="2177904"/>
            <a:ext cx="1226978" cy="416829"/>
          </a:xfrm>
          <a:prstGeom prst="notch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Sylhet</a:t>
            </a:r>
          </a:p>
        </p:txBody>
      </p:sp>
      <p:sp>
        <p:nvSpPr>
          <p:cNvPr id="21" name="Arc 20">
            <a:extLst>
              <a:ext uri="{FF2B5EF4-FFF2-40B4-BE49-F238E27FC236}">
                <a16:creationId xmlns:a16="http://schemas.microsoft.com/office/drawing/2014/main" id="{B9AEECB8-6C4B-4549-92FD-F0A67C7AC423}"/>
              </a:ext>
            </a:extLst>
          </p:cNvPr>
          <p:cNvSpPr/>
          <p:nvPr/>
        </p:nvSpPr>
        <p:spPr>
          <a:xfrm>
            <a:off x="3924456" y="2666460"/>
            <a:ext cx="1683824" cy="2421428"/>
          </a:xfrm>
          <a:prstGeom prst="arc">
            <a:avLst>
              <a:gd name="adj1" fmla="val 15579120"/>
              <a:gd name="adj2" fmla="val 81909"/>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706B614-46A6-42FA-BBB9-1A8E489755FB}"/>
              </a:ext>
            </a:extLst>
          </p:cNvPr>
          <p:cNvCxnSpPr>
            <a:endCxn id="6" idx="0"/>
          </p:cNvCxnSpPr>
          <p:nvPr/>
        </p:nvCxnSpPr>
        <p:spPr>
          <a:xfrm flipV="1">
            <a:off x="4562057" y="1764792"/>
            <a:ext cx="2117104" cy="2743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69FAD791-7C50-4C75-92AC-86B303CF9E78}"/>
              </a:ext>
            </a:extLst>
          </p:cNvPr>
          <p:cNvSpPr/>
          <p:nvPr/>
        </p:nvSpPr>
        <p:spPr>
          <a:xfrm rot="16200000" flipH="1">
            <a:off x="2933291" y="2379259"/>
            <a:ext cx="5458961" cy="2112887"/>
          </a:xfrm>
          <a:prstGeom prst="arc">
            <a:avLst>
              <a:gd name="adj1" fmla="val 16171322"/>
              <a:gd name="adj2" fmla="val 5382571"/>
            </a:avLst>
          </a:prstGeom>
          <a:solidFill>
            <a:schemeClr val="tx1"/>
          </a:solid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4378D5EB-74A9-4415-B14D-E04585B890E5}"/>
              </a:ext>
            </a:extLst>
          </p:cNvPr>
          <p:cNvCxnSpPr/>
          <p:nvPr/>
        </p:nvCxnSpPr>
        <p:spPr>
          <a:xfrm>
            <a:off x="4562057" y="2194560"/>
            <a:ext cx="38417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CA1348B-D098-48A4-9361-29854707E87D}"/>
              </a:ext>
            </a:extLst>
          </p:cNvPr>
          <p:cNvCxnSpPr/>
          <p:nvPr/>
        </p:nvCxnSpPr>
        <p:spPr>
          <a:xfrm flipH="1" flipV="1">
            <a:off x="6656832" y="2157984"/>
            <a:ext cx="7890" cy="9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46BF55-E17A-4E8E-B169-82211AEEE6A4}"/>
              </a:ext>
            </a:extLst>
          </p:cNvPr>
          <p:cNvCxnSpPr>
            <a:stCxn id="7" idx="0"/>
          </p:cNvCxnSpPr>
          <p:nvPr/>
        </p:nvCxnSpPr>
        <p:spPr>
          <a:xfrm flipH="1">
            <a:off x="6284276" y="2167128"/>
            <a:ext cx="3906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96B186-2E2B-405A-974D-B800A1301EE7}"/>
              </a:ext>
            </a:extLst>
          </p:cNvPr>
          <p:cNvCxnSpPr>
            <a:cxnSpLocks/>
            <a:stCxn id="32" idx="1"/>
          </p:cNvCxnSpPr>
          <p:nvPr/>
        </p:nvCxnSpPr>
        <p:spPr>
          <a:xfrm>
            <a:off x="5662772" y="3435703"/>
            <a:ext cx="20232" cy="213708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F75E3C58-1B6D-4981-AE02-AD8035C60BD6}"/>
              </a:ext>
            </a:extLst>
          </p:cNvPr>
          <p:cNvSpPr/>
          <p:nvPr/>
        </p:nvSpPr>
        <p:spPr>
          <a:xfrm>
            <a:off x="4143451" y="2671471"/>
            <a:ext cx="1013839" cy="3655438"/>
          </a:xfrm>
          <a:prstGeom prst="arc">
            <a:avLst>
              <a:gd name="adj1" fmla="val 16200000"/>
              <a:gd name="adj2" fmla="val 198246"/>
            </a:avLst>
          </a:prstGeom>
          <a:ln w="762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ectangle 44">
            <a:extLst>
              <a:ext uri="{FF2B5EF4-FFF2-40B4-BE49-F238E27FC236}">
                <a16:creationId xmlns:a16="http://schemas.microsoft.com/office/drawing/2014/main" id="{5045A958-A6CC-422F-892F-86C2F11886FC}"/>
              </a:ext>
            </a:extLst>
          </p:cNvPr>
          <p:cNvSpPr/>
          <p:nvPr/>
        </p:nvSpPr>
        <p:spPr>
          <a:xfrm>
            <a:off x="4566278" y="2594733"/>
            <a:ext cx="2123797" cy="83785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05515FE1-F58B-4520-BEEA-F97037D891FB}"/>
              </a:ext>
            </a:extLst>
          </p:cNvPr>
          <p:cNvSpPr/>
          <p:nvPr/>
        </p:nvSpPr>
        <p:spPr>
          <a:xfrm>
            <a:off x="5526559" y="2594732"/>
            <a:ext cx="207981" cy="8617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4F835F3-3BD2-4F7D-A86D-9A55E92D1870}"/>
              </a:ext>
            </a:extLst>
          </p:cNvPr>
          <p:cNvSpPr/>
          <p:nvPr/>
        </p:nvSpPr>
        <p:spPr>
          <a:xfrm>
            <a:off x="1946372" y="4791456"/>
            <a:ext cx="7234204" cy="174454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c 47">
            <a:extLst>
              <a:ext uri="{FF2B5EF4-FFF2-40B4-BE49-F238E27FC236}">
                <a16:creationId xmlns:a16="http://schemas.microsoft.com/office/drawing/2014/main" id="{7BB34485-D33E-4107-A9D2-CE5BA33565EF}"/>
              </a:ext>
            </a:extLst>
          </p:cNvPr>
          <p:cNvSpPr/>
          <p:nvPr/>
        </p:nvSpPr>
        <p:spPr>
          <a:xfrm>
            <a:off x="4220748" y="3087085"/>
            <a:ext cx="842935" cy="622938"/>
          </a:xfrm>
          <a:prstGeom prst="arc">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C0EB5DF7-9CA7-4A00-B44D-A6DAF9320F26}"/>
              </a:ext>
            </a:extLst>
          </p:cNvPr>
          <p:cNvSpPr/>
          <p:nvPr/>
        </p:nvSpPr>
        <p:spPr>
          <a:xfrm flipH="1">
            <a:off x="6210449" y="3063623"/>
            <a:ext cx="842935" cy="622938"/>
          </a:xfrm>
          <a:prstGeom prst="arc">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14BCFDA0-807A-4219-BBA5-0289C6C7E4F2}"/>
              </a:ext>
            </a:extLst>
          </p:cNvPr>
          <p:cNvSpPr/>
          <p:nvPr/>
        </p:nvSpPr>
        <p:spPr>
          <a:xfrm flipH="1">
            <a:off x="6153142" y="3470751"/>
            <a:ext cx="124173" cy="2681027"/>
          </a:xfrm>
          <a:prstGeom prst="arc">
            <a:avLst>
              <a:gd name="adj1" fmla="val 16200000"/>
              <a:gd name="adj2" fmla="val 198246"/>
            </a:avLst>
          </a:prstGeom>
          <a:ln w="762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4" name="Picture 53">
            <a:extLst>
              <a:ext uri="{FF2B5EF4-FFF2-40B4-BE49-F238E27FC236}">
                <a16:creationId xmlns:a16="http://schemas.microsoft.com/office/drawing/2014/main" id="{688838A8-6E29-4179-A831-AA21487FD0B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23080" y="5747169"/>
            <a:ext cx="1422858" cy="714499"/>
          </a:xfrm>
          <a:prstGeom prst="rect">
            <a:avLst/>
          </a:prstGeom>
        </p:spPr>
      </p:pic>
      <p:sp>
        <p:nvSpPr>
          <p:cNvPr id="55" name="TextBox 54">
            <a:extLst>
              <a:ext uri="{FF2B5EF4-FFF2-40B4-BE49-F238E27FC236}">
                <a16:creationId xmlns:a16="http://schemas.microsoft.com/office/drawing/2014/main" id="{555F6C08-3053-49BB-9506-9A9C85EC1E35}"/>
              </a:ext>
            </a:extLst>
          </p:cNvPr>
          <p:cNvSpPr txBox="1"/>
          <p:nvPr/>
        </p:nvSpPr>
        <p:spPr>
          <a:xfrm>
            <a:off x="7649555" y="7071231"/>
            <a:ext cx="1422858" cy="507831"/>
          </a:xfrm>
          <a:prstGeom prst="rect">
            <a:avLst/>
          </a:prstGeom>
          <a:noFill/>
        </p:spPr>
        <p:txBody>
          <a:bodyPr wrap="square" rtlCol="0">
            <a:spAutoFit/>
          </a:bodyPr>
          <a:lstStyle/>
          <a:p>
            <a:r>
              <a:rPr lang="en-US" sz="900">
                <a:hlinkClick r:id="rId3" tooltip="http://pngimg.com/download/1829"/>
              </a:rPr>
              <a:t>This Photo</a:t>
            </a:r>
            <a:r>
              <a:rPr lang="en-US" sz="900"/>
              <a:t> by Unknown Author is licensed under </a:t>
            </a:r>
            <a:r>
              <a:rPr lang="en-US" sz="900">
                <a:hlinkClick r:id="rId4" tooltip="https://creativecommons.org/licenses/by-nc/3.0/"/>
              </a:rPr>
              <a:t>CC BY-NC</a:t>
            </a:r>
            <a:endParaRPr lang="en-US" sz="900"/>
          </a:p>
        </p:txBody>
      </p:sp>
      <p:pic>
        <p:nvPicPr>
          <p:cNvPr id="56" name="Picture 55">
            <a:extLst>
              <a:ext uri="{FF2B5EF4-FFF2-40B4-BE49-F238E27FC236}">
                <a16:creationId xmlns:a16="http://schemas.microsoft.com/office/drawing/2014/main" id="{0CD3EDCB-BD0A-4230-8730-06509683992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13840" y="5756440"/>
            <a:ext cx="1422858" cy="714499"/>
          </a:xfrm>
          <a:prstGeom prst="rect">
            <a:avLst/>
          </a:prstGeom>
        </p:spPr>
      </p:pic>
      <p:sp>
        <p:nvSpPr>
          <p:cNvPr id="57" name="TextBox 56">
            <a:extLst>
              <a:ext uri="{FF2B5EF4-FFF2-40B4-BE49-F238E27FC236}">
                <a16:creationId xmlns:a16="http://schemas.microsoft.com/office/drawing/2014/main" id="{D13865B5-A9AF-4CBA-87D8-DC49D4255F0E}"/>
              </a:ext>
            </a:extLst>
          </p:cNvPr>
          <p:cNvSpPr txBox="1"/>
          <p:nvPr/>
        </p:nvSpPr>
        <p:spPr>
          <a:xfrm>
            <a:off x="5921198" y="7038373"/>
            <a:ext cx="1422858" cy="507831"/>
          </a:xfrm>
          <a:prstGeom prst="rect">
            <a:avLst/>
          </a:prstGeom>
          <a:noFill/>
        </p:spPr>
        <p:txBody>
          <a:bodyPr wrap="square" rtlCol="0">
            <a:spAutoFit/>
          </a:bodyPr>
          <a:lstStyle/>
          <a:p>
            <a:r>
              <a:rPr lang="en-US" sz="900">
                <a:hlinkClick r:id="rId3" tooltip="http://pngimg.com/download/1829"/>
              </a:rPr>
              <a:t>This Photo</a:t>
            </a:r>
            <a:r>
              <a:rPr lang="en-US" sz="900"/>
              <a:t> by Unknown Author is licensed under </a:t>
            </a:r>
            <a:r>
              <a:rPr lang="en-US" sz="900">
                <a:hlinkClick r:id="rId4" tooltip="https://creativecommons.org/licenses/by-nc/3.0/"/>
              </a:rPr>
              <a:t>CC BY-NC</a:t>
            </a:r>
            <a:endParaRPr lang="en-US" sz="900"/>
          </a:p>
        </p:txBody>
      </p:sp>
      <p:pic>
        <p:nvPicPr>
          <p:cNvPr id="58" name="Picture 57">
            <a:extLst>
              <a:ext uri="{FF2B5EF4-FFF2-40B4-BE49-F238E27FC236}">
                <a16:creationId xmlns:a16="http://schemas.microsoft.com/office/drawing/2014/main" id="{3EA58A1B-2A68-47C1-AC50-8D2BAE2FA9A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981487" y="5759079"/>
            <a:ext cx="1422858" cy="714499"/>
          </a:xfrm>
          <a:prstGeom prst="rect">
            <a:avLst/>
          </a:prstGeom>
        </p:spPr>
      </p:pic>
      <p:sp>
        <p:nvSpPr>
          <p:cNvPr id="59" name="TextBox 58">
            <a:extLst>
              <a:ext uri="{FF2B5EF4-FFF2-40B4-BE49-F238E27FC236}">
                <a16:creationId xmlns:a16="http://schemas.microsoft.com/office/drawing/2014/main" id="{36073981-F5B8-44EC-B5DB-B39CBE33A2D8}"/>
              </a:ext>
            </a:extLst>
          </p:cNvPr>
          <p:cNvSpPr txBox="1"/>
          <p:nvPr/>
        </p:nvSpPr>
        <p:spPr>
          <a:xfrm>
            <a:off x="4257851" y="7000843"/>
            <a:ext cx="1422858" cy="507831"/>
          </a:xfrm>
          <a:prstGeom prst="rect">
            <a:avLst/>
          </a:prstGeom>
          <a:noFill/>
        </p:spPr>
        <p:txBody>
          <a:bodyPr wrap="square" rtlCol="0">
            <a:spAutoFit/>
          </a:bodyPr>
          <a:lstStyle/>
          <a:p>
            <a:r>
              <a:rPr lang="en-US" sz="900">
                <a:hlinkClick r:id="rId3" tooltip="http://pngimg.com/download/1829"/>
              </a:rPr>
              <a:t>This Photo</a:t>
            </a:r>
            <a:r>
              <a:rPr lang="en-US" sz="900"/>
              <a:t> by Unknown Author is licensed under </a:t>
            </a:r>
            <a:r>
              <a:rPr lang="en-US" sz="900">
                <a:hlinkClick r:id="rId4" tooltip="https://creativecommons.org/licenses/by-nc/3.0/"/>
              </a:rPr>
              <a:t>CC BY-NC</a:t>
            </a:r>
            <a:endParaRPr lang="en-US" sz="900"/>
          </a:p>
        </p:txBody>
      </p:sp>
      <p:pic>
        <p:nvPicPr>
          <p:cNvPr id="60" name="Picture 59">
            <a:extLst>
              <a:ext uri="{FF2B5EF4-FFF2-40B4-BE49-F238E27FC236}">
                <a16:creationId xmlns:a16="http://schemas.microsoft.com/office/drawing/2014/main" id="{F35C1425-02E3-42EA-B829-B659F82FD5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09473" y="5750596"/>
            <a:ext cx="1422858" cy="714499"/>
          </a:xfrm>
          <a:prstGeom prst="rect">
            <a:avLst/>
          </a:prstGeom>
        </p:spPr>
      </p:pic>
      <p:sp>
        <p:nvSpPr>
          <p:cNvPr id="61" name="TextBox 60">
            <a:extLst>
              <a:ext uri="{FF2B5EF4-FFF2-40B4-BE49-F238E27FC236}">
                <a16:creationId xmlns:a16="http://schemas.microsoft.com/office/drawing/2014/main" id="{E193A80C-D3CB-4915-9C50-8D24CD516948}"/>
              </a:ext>
            </a:extLst>
          </p:cNvPr>
          <p:cNvSpPr txBox="1"/>
          <p:nvPr/>
        </p:nvSpPr>
        <p:spPr>
          <a:xfrm>
            <a:off x="2269603" y="7000843"/>
            <a:ext cx="1422858" cy="507831"/>
          </a:xfrm>
          <a:prstGeom prst="rect">
            <a:avLst/>
          </a:prstGeom>
          <a:noFill/>
        </p:spPr>
        <p:txBody>
          <a:bodyPr wrap="square" rtlCol="0">
            <a:spAutoFit/>
          </a:bodyPr>
          <a:lstStyle/>
          <a:p>
            <a:r>
              <a:rPr lang="en-US" sz="900">
                <a:hlinkClick r:id="rId3" tooltip="http://pngimg.com/download/1829"/>
              </a:rPr>
              <a:t>This Photo</a:t>
            </a:r>
            <a:r>
              <a:rPr lang="en-US" sz="900"/>
              <a:t> by Unknown Author is licensed under </a:t>
            </a:r>
            <a:r>
              <a:rPr lang="en-US" sz="900">
                <a:hlinkClick r:id="rId4" tooltip="https://creativecommons.org/licenses/by-nc/3.0/"/>
              </a:rPr>
              <a:t>CC BY-NC</a:t>
            </a:r>
            <a:endParaRPr lang="en-US" sz="900"/>
          </a:p>
        </p:txBody>
      </p:sp>
      <p:sp>
        <p:nvSpPr>
          <p:cNvPr id="62" name="Arrow: Up 61">
            <a:extLst>
              <a:ext uri="{FF2B5EF4-FFF2-40B4-BE49-F238E27FC236}">
                <a16:creationId xmlns:a16="http://schemas.microsoft.com/office/drawing/2014/main" id="{7490F504-36C2-4111-B789-8667D12E4ED7}"/>
              </a:ext>
            </a:extLst>
          </p:cNvPr>
          <p:cNvSpPr/>
          <p:nvPr/>
        </p:nvSpPr>
        <p:spPr>
          <a:xfrm>
            <a:off x="10277770" y="5743485"/>
            <a:ext cx="645123" cy="7925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Up 62">
            <a:extLst>
              <a:ext uri="{FF2B5EF4-FFF2-40B4-BE49-F238E27FC236}">
                <a16:creationId xmlns:a16="http://schemas.microsoft.com/office/drawing/2014/main" id="{BC2F8954-FD8C-4BBD-B46E-69CFACDF66E0}"/>
              </a:ext>
            </a:extLst>
          </p:cNvPr>
          <p:cNvSpPr/>
          <p:nvPr/>
        </p:nvSpPr>
        <p:spPr>
          <a:xfrm>
            <a:off x="461529" y="5708160"/>
            <a:ext cx="645123" cy="7925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6BCD510-14D7-437C-B05D-79FF5E10C4C5}"/>
              </a:ext>
            </a:extLst>
          </p:cNvPr>
          <p:cNvSpPr/>
          <p:nvPr/>
        </p:nvSpPr>
        <p:spPr>
          <a:xfrm>
            <a:off x="9857972" y="4975053"/>
            <a:ext cx="1519683" cy="74296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Bus Stand</a:t>
            </a:r>
            <a:endParaRPr lang="en-US" dirty="0"/>
          </a:p>
        </p:txBody>
      </p:sp>
      <p:sp>
        <p:nvSpPr>
          <p:cNvPr id="65" name="Rectangle 64">
            <a:extLst>
              <a:ext uri="{FF2B5EF4-FFF2-40B4-BE49-F238E27FC236}">
                <a16:creationId xmlns:a16="http://schemas.microsoft.com/office/drawing/2014/main" id="{26FC7F3A-B763-4F7D-B9CB-17C9AB023E3E}"/>
              </a:ext>
            </a:extLst>
          </p:cNvPr>
          <p:cNvSpPr/>
          <p:nvPr/>
        </p:nvSpPr>
        <p:spPr>
          <a:xfrm>
            <a:off x="149162" y="4965192"/>
            <a:ext cx="1519683" cy="74296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 Stand</a:t>
            </a:r>
          </a:p>
        </p:txBody>
      </p:sp>
      <p:cxnSp>
        <p:nvCxnSpPr>
          <p:cNvPr id="67" name="Straight Connector 66">
            <a:extLst>
              <a:ext uri="{FF2B5EF4-FFF2-40B4-BE49-F238E27FC236}">
                <a16:creationId xmlns:a16="http://schemas.microsoft.com/office/drawing/2014/main" id="{EE7221EF-83C8-4138-9263-7B4B1529C2E3}"/>
              </a:ext>
            </a:extLst>
          </p:cNvPr>
          <p:cNvCxnSpPr>
            <a:cxnSpLocks/>
          </p:cNvCxnSpPr>
          <p:nvPr/>
        </p:nvCxnSpPr>
        <p:spPr>
          <a:xfrm>
            <a:off x="6184165" y="3840480"/>
            <a:ext cx="468090" cy="16626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1C70A8B5-E92A-4292-AAFE-66C5E3339BC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2087439">
            <a:off x="1280264" y="2418628"/>
            <a:ext cx="914119" cy="536735"/>
          </a:xfrm>
          <a:prstGeom prst="rect">
            <a:avLst/>
          </a:prstGeom>
        </p:spPr>
      </p:pic>
      <p:sp>
        <p:nvSpPr>
          <p:cNvPr id="75" name="Arrow: Up 74">
            <a:extLst>
              <a:ext uri="{FF2B5EF4-FFF2-40B4-BE49-F238E27FC236}">
                <a16:creationId xmlns:a16="http://schemas.microsoft.com/office/drawing/2014/main" id="{6191767A-249B-4ECB-BBB3-2736196EC3BC}"/>
              </a:ext>
            </a:extLst>
          </p:cNvPr>
          <p:cNvSpPr/>
          <p:nvPr/>
        </p:nvSpPr>
        <p:spPr>
          <a:xfrm>
            <a:off x="6893834" y="4451290"/>
            <a:ext cx="248019" cy="340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58C7D72-30D4-4D4E-815B-F881EE7A3B48}"/>
              </a:ext>
            </a:extLst>
          </p:cNvPr>
          <p:cNvSpPr/>
          <p:nvPr/>
        </p:nvSpPr>
        <p:spPr>
          <a:xfrm>
            <a:off x="6690075" y="3615331"/>
            <a:ext cx="1923573" cy="817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Back To previous Destination</a:t>
            </a:r>
          </a:p>
        </p:txBody>
      </p:sp>
      <p:sp>
        <p:nvSpPr>
          <p:cNvPr id="77" name="Arrow: Up 76">
            <a:extLst>
              <a:ext uri="{FF2B5EF4-FFF2-40B4-BE49-F238E27FC236}">
                <a16:creationId xmlns:a16="http://schemas.microsoft.com/office/drawing/2014/main" id="{FABFAC36-B89D-4D68-B8AE-67F0E22BE061}"/>
              </a:ext>
            </a:extLst>
          </p:cNvPr>
          <p:cNvSpPr/>
          <p:nvPr/>
        </p:nvSpPr>
        <p:spPr>
          <a:xfrm>
            <a:off x="6579386" y="1095701"/>
            <a:ext cx="332975" cy="322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454B8F3-59E1-42B3-9328-73E55EB9E822}"/>
              </a:ext>
            </a:extLst>
          </p:cNvPr>
          <p:cNvSpPr/>
          <p:nvPr/>
        </p:nvSpPr>
        <p:spPr>
          <a:xfrm>
            <a:off x="6578939" y="777825"/>
            <a:ext cx="394315" cy="497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4CE68C8-76F5-45B1-A8DE-68213294E70E}"/>
              </a:ext>
            </a:extLst>
          </p:cNvPr>
          <p:cNvSpPr/>
          <p:nvPr/>
        </p:nvSpPr>
        <p:spPr>
          <a:xfrm>
            <a:off x="6674059" y="1046642"/>
            <a:ext cx="204073" cy="2281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C1966BD-4CB3-4693-AA07-88735AAC0A52}"/>
              </a:ext>
            </a:extLst>
          </p:cNvPr>
          <p:cNvSpPr/>
          <p:nvPr/>
        </p:nvSpPr>
        <p:spPr>
          <a:xfrm>
            <a:off x="6660777" y="791029"/>
            <a:ext cx="219429" cy="2198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row: Up 85">
            <a:extLst>
              <a:ext uri="{FF2B5EF4-FFF2-40B4-BE49-F238E27FC236}">
                <a16:creationId xmlns:a16="http://schemas.microsoft.com/office/drawing/2014/main" id="{17C3C73C-8CE6-4B60-AE9E-0E2A4BB096D5}"/>
              </a:ext>
            </a:extLst>
          </p:cNvPr>
          <p:cNvSpPr/>
          <p:nvPr/>
        </p:nvSpPr>
        <p:spPr>
          <a:xfrm>
            <a:off x="4196944" y="1146144"/>
            <a:ext cx="332975" cy="322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293C178-A4D6-4BF7-AA0D-672149086A33}"/>
              </a:ext>
            </a:extLst>
          </p:cNvPr>
          <p:cNvSpPr/>
          <p:nvPr/>
        </p:nvSpPr>
        <p:spPr>
          <a:xfrm>
            <a:off x="4177373" y="813584"/>
            <a:ext cx="394315" cy="497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DFE1A89-5344-4579-8AFB-53BA219E5081}"/>
              </a:ext>
            </a:extLst>
          </p:cNvPr>
          <p:cNvSpPr/>
          <p:nvPr/>
        </p:nvSpPr>
        <p:spPr>
          <a:xfrm>
            <a:off x="4267252" y="1087364"/>
            <a:ext cx="204073" cy="22815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35ECB02-F619-4371-91C8-BECD719960B0}"/>
              </a:ext>
            </a:extLst>
          </p:cNvPr>
          <p:cNvSpPr/>
          <p:nvPr/>
        </p:nvSpPr>
        <p:spPr>
          <a:xfrm>
            <a:off x="4251896" y="829769"/>
            <a:ext cx="219429" cy="2198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quot;Not Allowed&quot; Symbol 90">
            <a:extLst>
              <a:ext uri="{FF2B5EF4-FFF2-40B4-BE49-F238E27FC236}">
                <a16:creationId xmlns:a16="http://schemas.microsoft.com/office/drawing/2014/main" id="{D83330C3-4E48-409D-B0F1-F533D8053B01}"/>
              </a:ext>
            </a:extLst>
          </p:cNvPr>
          <p:cNvSpPr/>
          <p:nvPr/>
        </p:nvSpPr>
        <p:spPr>
          <a:xfrm>
            <a:off x="9220626" y="2137017"/>
            <a:ext cx="998265" cy="481123"/>
          </a:xfrm>
          <a:prstGeom prst="noSmoking">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Arrow: Up 91">
            <a:extLst>
              <a:ext uri="{FF2B5EF4-FFF2-40B4-BE49-F238E27FC236}">
                <a16:creationId xmlns:a16="http://schemas.microsoft.com/office/drawing/2014/main" id="{BB1737E7-9E61-4578-87B0-9A70563434C1}"/>
              </a:ext>
            </a:extLst>
          </p:cNvPr>
          <p:cNvSpPr/>
          <p:nvPr/>
        </p:nvSpPr>
        <p:spPr>
          <a:xfrm>
            <a:off x="10682318" y="2435798"/>
            <a:ext cx="645123" cy="7925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E0850236-E4F9-4680-8404-4A59E4476767}"/>
              </a:ext>
            </a:extLst>
          </p:cNvPr>
          <p:cNvSpPr/>
          <p:nvPr/>
        </p:nvSpPr>
        <p:spPr>
          <a:xfrm>
            <a:off x="10277770" y="1681344"/>
            <a:ext cx="1519683" cy="74296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Speed Breaker ( Car will reduce its speed)</a:t>
            </a:r>
          </a:p>
        </p:txBody>
      </p:sp>
      <p:pic>
        <p:nvPicPr>
          <p:cNvPr id="95" name="Picture 94">
            <a:extLst>
              <a:ext uri="{FF2B5EF4-FFF2-40B4-BE49-F238E27FC236}">
                <a16:creationId xmlns:a16="http://schemas.microsoft.com/office/drawing/2014/main" id="{E81C5867-B21B-4898-8004-4C56D939746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4868399">
            <a:off x="4480351" y="3848874"/>
            <a:ext cx="914119" cy="536735"/>
          </a:xfrm>
          <a:prstGeom prst="rect">
            <a:avLst/>
          </a:prstGeom>
        </p:spPr>
      </p:pic>
      <p:sp>
        <p:nvSpPr>
          <p:cNvPr id="96" name="Rectangle 95">
            <a:extLst>
              <a:ext uri="{FF2B5EF4-FFF2-40B4-BE49-F238E27FC236}">
                <a16:creationId xmlns:a16="http://schemas.microsoft.com/office/drawing/2014/main" id="{64A3508F-16C1-4CBC-A50B-03359D056B31}"/>
              </a:ext>
            </a:extLst>
          </p:cNvPr>
          <p:cNvSpPr/>
          <p:nvPr/>
        </p:nvSpPr>
        <p:spPr>
          <a:xfrm>
            <a:off x="7053384" y="791029"/>
            <a:ext cx="1413960" cy="4659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Red Light On ( Car will stop )</a:t>
            </a:r>
          </a:p>
        </p:txBody>
      </p:sp>
      <p:sp>
        <p:nvSpPr>
          <p:cNvPr id="97" name="Rectangle 96">
            <a:extLst>
              <a:ext uri="{FF2B5EF4-FFF2-40B4-BE49-F238E27FC236}">
                <a16:creationId xmlns:a16="http://schemas.microsoft.com/office/drawing/2014/main" id="{FE6CEEBF-52CC-4FAA-B42B-DE0135EEFED7}"/>
              </a:ext>
            </a:extLst>
          </p:cNvPr>
          <p:cNvSpPr/>
          <p:nvPr/>
        </p:nvSpPr>
        <p:spPr>
          <a:xfrm>
            <a:off x="2636273" y="815065"/>
            <a:ext cx="1413960" cy="4899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anose="020B0604020202020204" pitchFamily="34" charset="0"/>
                <a:cs typeface="Arial" panose="020B0604020202020204" pitchFamily="34" charset="0"/>
              </a:rPr>
              <a:t>Green Light On ( Car will not stop )</a:t>
            </a:r>
          </a:p>
        </p:txBody>
      </p:sp>
      <p:sp>
        <p:nvSpPr>
          <p:cNvPr id="98" name="Arrow: Curved Left 97">
            <a:extLst>
              <a:ext uri="{FF2B5EF4-FFF2-40B4-BE49-F238E27FC236}">
                <a16:creationId xmlns:a16="http://schemas.microsoft.com/office/drawing/2014/main" id="{91024CC1-DE25-4A2E-8ECA-3A26A18693D4}"/>
              </a:ext>
            </a:extLst>
          </p:cNvPr>
          <p:cNvSpPr/>
          <p:nvPr/>
        </p:nvSpPr>
        <p:spPr>
          <a:xfrm rot="4597495">
            <a:off x="5889108" y="3915384"/>
            <a:ext cx="559795" cy="653833"/>
          </a:xfrm>
          <a:prstGeom prst="curvedLeftArrow">
            <a:avLst>
              <a:gd name="adj1" fmla="val 1268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Arrow: Curved Up 98">
            <a:extLst>
              <a:ext uri="{FF2B5EF4-FFF2-40B4-BE49-F238E27FC236}">
                <a16:creationId xmlns:a16="http://schemas.microsoft.com/office/drawing/2014/main" id="{B343336A-B7F2-4319-9016-DBD3DB233C6F}"/>
              </a:ext>
            </a:extLst>
          </p:cNvPr>
          <p:cNvSpPr/>
          <p:nvPr/>
        </p:nvSpPr>
        <p:spPr>
          <a:xfrm rot="18614932">
            <a:off x="2462637" y="2675178"/>
            <a:ext cx="656632" cy="47202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1" name="Straight Arrow Connector 100">
            <a:extLst>
              <a:ext uri="{FF2B5EF4-FFF2-40B4-BE49-F238E27FC236}">
                <a16:creationId xmlns:a16="http://schemas.microsoft.com/office/drawing/2014/main" id="{EF339722-19DE-4760-B8BD-951B24953EE0}"/>
              </a:ext>
            </a:extLst>
          </p:cNvPr>
          <p:cNvCxnSpPr>
            <a:cxnSpLocks/>
          </p:cNvCxnSpPr>
          <p:nvPr/>
        </p:nvCxnSpPr>
        <p:spPr>
          <a:xfrm flipH="1" flipV="1">
            <a:off x="1919823" y="2098411"/>
            <a:ext cx="730292" cy="4305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3" name="Arrow: Up 102">
            <a:extLst>
              <a:ext uri="{FF2B5EF4-FFF2-40B4-BE49-F238E27FC236}">
                <a16:creationId xmlns:a16="http://schemas.microsoft.com/office/drawing/2014/main" id="{612BA03D-5BDD-4F56-8965-0197E5F95A04}"/>
              </a:ext>
            </a:extLst>
          </p:cNvPr>
          <p:cNvSpPr/>
          <p:nvPr/>
        </p:nvSpPr>
        <p:spPr>
          <a:xfrm>
            <a:off x="208394" y="1664836"/>
            <a:ext cx="645123" cy="17574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FE1AB0F1-83AB-423A-813F-8797B34475AC}"/>
              </a:ext>
            </a:extLst>
          </p:cNvPr>
          <p:cNvCxnSpPr>
            <a:cxnSpLocks/>
          </p:cNvCxnSpPr>
          <p:nvPr/>
        </p:nvCxnSpPr>
        <p:spPr>
          <a:xfrm flipV="1">
            <a:off x="660303" y="3285921"/>
            <a:ext cx="1963669" cy="1080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E47735E8-1346-4D67-877C-6C7743178C98}"/>
              </a:ext>
            </a:extLst>
          </p:cNvPr>
          <p:cNvSpPr/>
          <p:nvPr/>
        </p:nvSpPr>
        <p:spPr>
          <a:xfrm>
            <a:off x="5934" y="334581"/>
            <a:ext cx="2112887" cy="13302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Car Will Change The lane when It will see object in-front it &amp; after cross the object it will back to its own lane and move on</a:t>
            </a:r>
          </a:p>
        </p:txBody>
      </p:sp>
      <p:sp>
        <p:nvSpPr>
          <p:cNvPr id="109" name="Rectangle 108">
            <a:extLst>
              <a:ext uri="{FF2B5EF4-FFF2-40B4-BE49-F238E27FC236}">
                <a16:creationId xmlns:a16="http://schemas.microsoft.com/office/drawing/2014/main" id="{DEA6F48A-AE5F-4709-856D-04A8EDB3ADCB}"/>
              </a:ext>
            </a:extLst>
          </p:cNvPr>
          <p:cNvSpPr/>
          <p:nvPr/>
        </p:nvSpPr>
        <p:spPr>
          <a:xfrm>
            <a:off x="9045938" y="62144"/>
            <a:ext cx="3140128" cy="1232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Black" panose="020B0A04020102020204" pitchFamily="34" charset="0"/>
              </a:rPr>
              <a:t> Group -03</a:t>
            </a:r>
          </a:p>
          <a:p>
            <a:pPr algn="ctr"/>
            <a:r>
              <a:rPr lang="en-US" sz="1600" b="1" dirty="0">
                <a:solidFill>
                  <a:schemeClr val="accent4"/>
                </a:solidFill>
                <a:latin typeface="Arial Black" panose="020B0A04020102020204" pitchFamily="34" charset="0"/>
                <a:cs typeface="Arial" panose="020B0604020202020204" pitchFamily="34" charset="0"/>
              </a:rPr>
              <a:t> </a:t>
            </a:r>
            <a:r>
              <a:rPr lang="en-US" sz="1600" b="1" dirty="0">
                <a:solidFill>
                  <a:schemeClr val="accent4"/>
                </a:solidFill>
                <a:latin typeface="Arial" panose="020B0604020202020204" pitchFamily="34" charset="0"/>
                <a:cs typeface="Arial" panose="020B0604020202020204" pitchFamily="34" charset="0"/>
              </a:rPr>
              <a:t>Tushar Mazhar Talukdar</a:t>
            </a:r>
          </a:p>
          <a:p>
            <a:r>
              <a:rPr lang="en-US" sz="1600" b="1" dirty="0">
                <a:solidFill>
                  <a:schemeClr val="accent4"/>
                </a:solidFill>
                <a:latin typeface="Arial" panose="020B0604020202020204" pitchFamily="34" charset="0"/>
                <a:cs typeface="Arial" panose="020B0604020202020204" pitchFamily="34" charset="0"/>
              </a:rPr>
              <a:t>    </a:t>
            </a:r>
            <a:r>
              <a:rPr lang="en-US" sz="1600" b="1" dirty="0" err="1">
                <a:solidFill>
                  <a:schemeClr val="accent4"/>
                </a:solidFill>
                <a:latin typeface="Arial" panose="020B0604020202020204" pitchFamily="34" charset="0"/>
                <a:cs typeface="Arial" panose="020B0604020202020204" pitchFamily="34" charset="0"/>
              </a:rPr>
              <a:t>Maksanlina</a:t>
            </a:r>
            <a:r>
              <a:rPr lang="en-US" sz="1600" b="1" dirty="0">
                <a:solidFill>
                  <a:schemeClr val="accent4"/>
                </a:solidFill>
                <a:latin typeface="Arial" panose="020B0604020202020204" pitchFamily="34" charset="0"/>
                <a:cs typeface="Arial" panose="020B0604020202020204" pitchFamily="34" charset="0"/>
              </a:rPr>
              <a:t> Hossain Mitul </a:t>
            </a:r>
          </a:p>
          <a:p>
            <a:r>
              <a:rPr lang="en-US" sz="1600" b="1" dirty="0">
                <a:solidFill>
                  <a:schemeClr val="accent4"/>
                </a:solidFill>
                <a:latin typeface="Arial" panose="020B0604020202020204" pitchFamily="34" charset="0"/>
                <a:cs typeface="Arial" panose="020B0604020202020204" pitchFamily="34" charset="0"/>
              </a:rPr>
              <a:t>   Md. </a:t>
            </a:r>
            <a:r>
              <a:rPr lang="en-US" sz="1600" b="1" dirty="0" err="1">
                <a:solidFill>
                  <a:schemeClr val="accent4"/>
                </a:solidFill>
                <a:latin typeface="Arial" panose="020B0604020202020204" pitchFamily="34" charset="0"/>
                <a:cs typeface="Arial" panose="020B0604020202020204" pitchFamily="34" charset="0"/>
              </a:rPr>
              <a:t>Junayet</a:t>
            </a:r>
            <a:r>
              <a:rPr lang="en-US" sz="1600" b="1" dirty="0">
                <a:solidFill>
                  <a:schemeClr val="accent4"/>
                </a:solidFill>
                <a:latin typeface="Arial" panose="020B0604020202020204" pitchFamily="34" charset="0"/>
                <a:cs typeface="Arial" panose="020B0604020202020204" pitchFamily="34" charset="0"/>
              </a:rPr>
              <a:t> Hossain Khan</a:t>
            </a:r>
          </a:p>
        </p:txBody>
      </p:sp>
    </p:spTree>
    <p:extLst>
      <p:ext uri="{BB962C8B-B14F-4D97-AF65-F5344CB8AC3E}">
        <p14:creationId xmlns:p14="http://schemas.microsoft.com/office/powerpoint/2010/main" val="436156034"/>
      </p:ext>
    </p:extLst>
  </p:cSld>
  <p:clrMapOvr>
    <a:masterClrMapping/>
  </p:clrMapOvr>
  <mc:AlternateContent xmlns:mc="http://schemas.openxmlformats.org/markup-compatibility/2006">
    <mc:Choice xmlns:p14="http://schemas.microsoft.com/office/powerpoint/2010/main" Requires="p14">
      <p:transition spd="slow" p14:dur="59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2937-A5C0-4AA1-8279-817AD215A03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660FD5-411D-4A9C-A0F0-316BC35D89E5}"/>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EE32BEE6-7844-4CAD-93C3-0EC03BEB472C}"/>
              </a:ext>
            </a:extLst>
          </p:cNvPr>
          <p:cNvSpPr/>
          <p:nvPr/>
        </p:nvSpPr>
        <p:spPr>
          <a:xfrm>
            <a:off x="0" y="0"/>
            <a:ext cx="24597360" cy="19561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1D3056-F6E6-451A-8D28-DA3617DA575E}"/>
              </a:ext>
            </a:extLst>
          </p:cNvPr>
          <p:cNvSpPr/>
          <p:nvPr/>
        </p:nvSpPr>
        <p:spPr>
          <a:xfrm>
            <a:off x="0" y="2569580"/>
            <a:ext cx="24597358" cy="29168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EB8DFD-A844-4AE2-B4E0-43C85D5163DF}"/>
              </a:ext>
            </a:extLst>
          </p:cNvPr>
          <p:cNvCxnSpPr>
            <a:cxnSpLocks/>
            <a:stCxn id="6" idx="1"/>
            <a:endCxn id="6" idx="3"/>
          </p:cNvCxnSpPr>
          <p:nvPr/>
        </p:nvCxnSpPr>
        <p:spPr>
          <a:xfrm>
            <a:off x="0" y="4027990"/>
            <a:ext cx="24597358"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F61069-610F-42D2-BBB5-6F0889EAF248}"/>
              </a:ext>
            </a:extLst>
          </p:cNvPr>
          <p:cNvSpPr/>
          <p:nvPr/>
        </p:nvSpPr>
        <p:spPr>
          <a:xfrm>
            <a:off x="0" y="5486399"/>
            <a:ext cx="24597358" cy="135423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F4E5195-012E-403F-A74B-2CB33A2B89E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18" y="2287035"/>
            <a:ext cx="2068011" cy="1835834"/>
          </a:xfrm>
          <a:prstGeom prst="rect">
            <a:avLst/>
          </a:prstGeom>
        </p:spPr>
      </p:pic>
      <p:pic>
        <p:nvPicPr>
          <p:cNvPr id="16" name="Picture 15">
            <a:extLst>
              <a:ext uri="{FF2B5EF4-FFF2-40B4-BE49-F238E27FC236}">
                <a16:creationId xmlns:a16="http://schemas.microsoft.com/office/drawing/2014/main" id="{DEFCAE78-AF0F-40E4-BEF6-9A71A20F5B4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668000" y="2542990"/>
            <a:ext cx="1373529" cy="1343727"/>
          </a:xfrm>
          <a:prstGeom prst="rect">
            <a:avLst/>
          </a:prstGeom>
        </p:spPr>
      </p:pic>
      <p:sp>
        <p:nvSpPr>
          <p:cNvPr id="18" name="Rectangle 17">
            <a:extLst>
              <a:ext uri="{FF2B5EF4-FFF2-40B4-BE49-F238E27FC236}">
                <a16:creationId xmlns:a16="http://schemas.microsoft.com/office/drawing/2014/main" id="{F4E0A45E-AA82-42A4-8DAC-E9E1A500ED7F}"/>
              </a:ext>
            </a:extLst>
          </p:cNvPr>
          <p:cNvSpPr/>
          <p:nvPr/>
        </p:nvSpPr>
        <p:spPr>
          <a:xfrm>
            <a:off x="0" y="1215346"/>
            <a:ext cx="24597358" cy="132764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50490098"/>
      </p:ext>
    </p:extLst>
  </p:cSld>
  <p:clrMapOvr>
    <a:masterClrMapping/>
  </p:clrMapOvr>
  <mc:AlternateContent xmlns:mc="http://schemas.openxmlformats.org/markup-compatibility/2006" xmlns:p14="http://schemas.microsoft.com/office/powerpoint/2010/main">
    <mc:Choice Requires="p14">
      <p:transition spd="slow" p14:dur="2000" advTm="5674"/>
    </mc:Choice>
    <mc:Fallback xmlns="">
      <p:transition spd="slow" advTm="56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repeatCount="695" fill="hold" grpId="0" nodeType="clickEffect">
                                  <p:stCondLst>
                                    <p:cond delay="0"/>
                                  </p:stCondLst>
                                  <p:childTnLst>
                                    <p:animMotion origin="layout" path="M -3.95833E-6 -1.11111E-6 L -0.25 -1.11111E-6 " pathEditMode="relative" rAng="0" ptsTypes="AA">
                                      <p:cBhvr>
                                        <p:cTn id="6" dur="20000" fill="hold"/>
                                        <p:tgtEl>
                                          <p:spTgt spid="11"/>
                                        </p:tgtEl>
                                        <p:attrNameLst>
                                          <p:attrName>ppt_x</p:attrName>
                                          <p:attrName>ppt_y</p:attrName>
                                        </p:attrNameLst>
                                      </p:cBhvr>
                                      <p:rCtr x="-12500" y="0"/>
                                    </p:animMotion>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par>
                                <p:cTn id="7" presetID="35" presetClass="path" presetSubtype="0" repeatCount="indefinite" fill="hold" grpId="0" nodeType="withEffect">
                                  <p:stCondLst>
                                    <p:cond delay="0"/>
                                  </p:stCondLst>
                                  <p:childTnLst>
                                    <p:animMotion origin="layout" path="M -3.95833E-6 -2.59259E-6 L -0.25 -2.59259E-6 " pathEditMode="relative" rAng="0" ptsTypes="AA">
                                      <p:cBhvr>
                                        <p:cTn id="8" dur="20000" fill="hold"/>
                                        <p:tgtEl>
                                          <p:spTgt spid="4"/>
                                        </p:tgtEl>
                                        <p:attrNameLst>
                                          <p:attrName>ppt_x</p:attrName>
                                          <p:attrName>ppt_y</p:attrName>
                                        </p:attrNameLst>
                                      </p:cBhvr>
                                      <p:rCtr x="-12500" y="0"/>
                                    </p:animMotion>
                                  </p:childTnLst>
                                </p:cTn>
                              </p:par>
                              <p:par>
                                <p:cTn id="9" presetID="35" presetClass="path" presetSubtype="0" repeatCount="indefinite" fill="hold" grpId="0" nodeType="withEffect">
                                  <p:stCondLst>
                                    <p:cond delay="0"/>
                                  </p:stCondLst>
                                  <p:childTnLst>
                                    <p:animMotion origin="layout" path="M -3.95833E-6 1.48148E-6 L -0.25 1.48148E-6 " pathEditMode="relative" rAng="0" ptsTypes="AA">
                                      <p:cBhvr>
                                        <p:cTn id="10" dur="20000" fill="hold"/>
                                        <p:tgtEl>
                                          <p:spTgt spid="6"/>
                                        </p:tgtEl>
                                        <p:attrNameLst>
                                          <p:attrName>ppt_x</p:attrName>
                                          <p:attrName>ppt_y</p:attrName>
                                        </p:attrNameLst>
                                      </p:cBhvr>
                                      <p:rCtr x="-12500" y="0"/>
                                    </p:animMotion>
                                  </p:childTnLst>
                                </p:cTn>
                              </p:par>
                              <p:par>
                                <p:cTn id="11" presetID="63" presetClass="path" presetSubtype="0" fill="hold" nodeType="withEffect">
                                  <p:stCondLst>
                                    <p:cond delay="0"/>
                                  </p:stCondLst>
                                  <p:childTnLst>
                                    <p:animMotion origin="layout" path="M 0.06862 -1.11111E-6 L 0.67592 -0.00185 " pathEditMode="relative" rAng="0" ptsTypes="AA">
                                      <p:cBhvr>
                                        <p:cTn id="12" dur="2000" fill="hold"/>
                                        <p:tgtEl>
                                          <p:spTgt spid="13"/>
                                        </p:tgtEl>
                                        <p:attrNameLst>
                                          <p:attrName>ppt_x</p:attrName>
                                          <p:attrName>ppt_y</p:attrName>
                                        </p:attrNameLst>
                                      </p:cBhvr>
                                      <p:rCtr x="30365" y="-93"/>
                                    </p:animMotion>
                                  </p:childTnLst>
                                </p:cTn>
                              </p:par>
                              <p:par>
                                <p:cTn id="13" presetID="35" presetClass="path" presetSubtype="0" fill="hold" grpId="0" nodeType="withEffect">
                                  <p:stCondLst>
                                    <p:cond delay="0"/>
                                  </p:stCondLst>
                                  <p:childTnLst>
                                    <p:animMotion origin="layout" path="M 0 0 L -0.25 0 E" pathEditMode="relative" ptsTypes="">
                                      <p:cBhvr>
                                        <p:cTn id="14" dur="20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2937-A5C0-4AA1-8279-817AD215A03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660FD5-411D-4A9C-A0F0-316BC35D89E5}"/>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EE32BEE6-7844-4CAD-93C3-0EC03BEB472C}"/>
              </a:ext>
            </a:extLst>
          </p:cNvPr>
          <p:cNvSpPr/>
          <p:nvPr/>
        </p:nvSpPr>
        <p:spPr>
          <a:xfrm>
            <a:off x="0" y="0"/>
            <a:ext cx="24597360" cy="19561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1D3056-F6E6-451A-8D28-DA3617DA575E}"/>
              </a:ext>
            </a:extLst>
          </p:cNvPr>
          <p:cNvSpPr/>
          <p:nvPr/>
        </p:nvSpPr>
        <p:spPr>
          <a:xfrm>
            <a:off x="0" y="2569580"/>
            <a:ext cx="24597358" cy="29168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EB8DFD-A844-4AE2-B4E0-43C85D5163DF}"/>
              </a:ext>
            </a:extLst>
          </p:cNvPr>
          <p:cNvCxnSpPr>
            <a:cxnSpLocks/>
            <a:stCxn id="6" idx="1"/>
            <a:endCxn id="6" idx="3"/>
          </p:cNvCxnSpPr>
          <p:nvPr/>
        </p:nvCxnSpPr>
        <p:spPr>
          <a:xfrm>
            <a:off x="0" y="4027990"/>
            <a:ext cx="24597358"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F61069-610F-42D2-BBB5-6F0889EAF248}"/>
              </a:ext>
            </a:extLst>
          </p:cNvPr>
          <p:cNvSpPr/>
          <p:nvPr/>
        </p:nvSpPr>
        <p:spPr>
          <a:xfrm>
            <a:off x="0" y="5486399"/>
            <a:ext cx="24597358" cy="135423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EFCAE78-AF0F-40E4-BEF6-9A71A20F5B4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743199" y="2515436"/>
            <a:ext cx="1373529" cy="1343727"/>
          </a:xfrm>
          <a:prstGeom prst="rect">
            <a:avLst/>
          </a:prstGeom>
        </p:spPr>
      </p:pic>
      <p:sp>
        <p:nvSpPr>
          <p:cNvPr id="18" name="Rectangle 17">
            <a:extLst>
              <a:ext uri="{FF2B5EF4-FFF2-40B4-BE49-F238E27FC236}">
                <a16:creationId xmlns:a16="http://schemas.microsoft.com/office/drawing/2014/main" id="{F4E0A45E-AA82-42A4-8DAC-E9E1A500ED7F}"/>
              </a:ext>
            </a:extLst>
          </p:cNvPr>
          <p:cNvSpPr/>
          <p:nvPr/>
        </p:nvSpPr>
        <p:spPr>
          <a:xfrm>
            <a:off x="0" y="1215346"/>
            <a:ext cx="24597358" cy="132764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091CBE5-C5FA-4D23-9C97-57C3137F067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3859163"/>
            <a:ext cx="2346960" cy="1835834"/>
          </a:xfrm>
          <a:prstGeom prst="rect">
            <a:avLst/>
          </a:prstGeom>
        </p:spPr>
      </p:pic>
      <p:pic>
        <p:nvPicPr>
          <p:cNvPr id="7" name="Audio 6">
            <a:hlinkClick r:id="" action="ppaction://media"/>
            <a:extLst>
              <a:ext uri="{FF2B5EF4-FFF2-40B4-BE49-F238E27FC236}">
                <a16:creationId xmlns:a16="http://schemas.microsoft.com/office/drawing/2014/main" id="{689532C6-AF96-442E-B98B-07781829CDC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845661359"/>
      </p:ext>
    </p:extLst>
  </p:cSld>
  <p:clrMapOvr>
    <a:masterClrMapping/>
  </p:clrMapOvr>
  <mc:AlternateContent xmlns:mc="http://schemas.openxmlformats.org/markup-compatibility/2006" xmlns:p14="http://schemas.microsoft.com/office/powerpoint/2010/main">
    <mc:Choice Requires="p14">
      <p:transition spd="slow" p14:dur="2000" advTm="9232"/>
    </mc:Choice>
    <mc:Fallback xmlns="">
      <p:transition spd="slow" advTm="9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35" presetClass="path" presetSubtype="0" repeatCount="indefinite" fill="hold" grpId="0" nodeType="clickEffect">
                                  <p:stCondLst>
                                    <p:cond delay="0"/>
                                  </p:stCondLst>
                                  <p:childTnLst>
                                    <p:animMotion origin="layout" path="M -3.95833E-6 -1.11111E-6 L -0.25 -1.11111E-6 " pathEditMode="relative" rAng="0" ptsTypes="AA">
                                      <p:cBhvr>
                                        <p:cTn id="10" dur="20000" fill="hold"/>
                                        <p:tgtEl>
                                          <p:spTgt spid="11"/>
                                        </p:tgtEl>
                                        <p:attrNameLst>
                                          <p:attrName>ppt_x</p:attrName>
                                          <p:attrName>ppt_y</p:attrName>
                                        </p:attrNameLst>
                                      </p:cBhvr>
                                      <p:rCtr x="-12500" y="0"/>
                                    </p:animMotion>
                                  </p:childTnLst>
                                  <p:subTnLst>
                                    <p:audio>
                                      <p:cMediaNode>
                                        <p:cTn display="0" masterRel="sameClick">
                                          <p:stCondLst>
                                            <p:cond evt="begin" delay="0">
                                              <p:tn val="9"/>
                                            </p:cond>
                                          </p:stCondLst>
                                          <p:endCondLst>
                                            <p:cond evt="onStopAudio" delay="0">
                                              <p:tgtEl>
                                                <p:sldTgt/>
                                              </p:tgtEl>
                                            </p:cond>
                                          </p:endCondLst>
                                        </p:cTn>
                                        <p:tgtEl>
                                          <p:sndTgt r:embed="rId5" name="arrow.wav"/>
                                        </p:tgtEl>
                                      </p:cMediaNode>
                                    </p:audio>
                                  </p:subTnLst>
                                </p:cTn>
                              </p:par>
                              <p:par>
                                <p:cTn id="11" presetID="35" presetClass="path" presetSubtype="0" repeatCount="indefinite" fill="hold" grpId="0" nodeType="withEffect">
                                  <p:stCondLst>
                                    <p:cond delay="0"/>
                                  </p:stCondLst>
                                  <p:childTnLst>
                                    <p:animMotion origin="layout" path="M -3.95833E-6 -2.59259E-6 L -0.25 -2.59259E-6 " pathEditMode="relative" rAng="0" ptsTypes="AA">
                                      <p:cBhvr>
                                        <p:cTn id="12" dur="20000" fill="hold"/>
                                        <p:tgtEl>
                                          <p:spTgt spid="4"/>
                                        </p:tgtEl>
                                        <p:attrNameLst>
                                          <p:attrName>ppt_x</p:attrName>
                                          <p:attrName>ppt_y</p:attrName>
                                        </p:attrNameLst>
                                      </p:cBhvr>
                                      <p:rCtr x="-12500" y="0"/>
                                    </p:animMotion>
                                  </p:childTnLst>
                                </p:cTn>
                              </p:par>
                              <p:par>
                                <p:cTn id="13" presetID="35" presetClass="path" presetSubtype="0" repeatCount="indefinite" fill="hold" grpId="0" nodeType="withEffect">
                                  <p:stCondLst>
                                    <p:cond delay="0"/>
                                  </p:stCondLst>
                                  <p:childTnLst>
                                    <p:animMotion origin="layout" path="M -3.95833E-6 1.48148E-6 L -0.25 1.48148E-6 " pathEditMode="relative" rAng="0" ptsTypes="AA">
                                      <p:cBhvr>
                                        <p:cTn id="14" dur="20000" fill="hold"/>
                                        <p:tgtEl>
                                          <p:spTgt spid="6"/>
                                        </p:tgtEl>
                                        <p:attrNameLst>
                                          <p:attrName>ppt_x</p:attrName>
                                          <p:attrName>ppt_y</p:attrName>
                                        </p:attrNameLst>
                                      </p:cBhvr>
                                      <p:rCtr x="-12500" y="0"/>
                                    </p:animMotion>
                                  </p:childTnLst>
                                </p:cTn>
                              </p:par>
                              <p:par>
                                <p:cTn id="15" presetID="35" presetClass="path" presetSubtype="0" fill="hold" grpId="0" nodeType="withEffect">
                                  <p:stCondLst>
                                    <p:cond delay="0"/>
                                  </p:stCondLst>
                                  <p:childTnLst>
                                    <p:animMotion origin="layout" path="M -3.95833E-6 -4.07407E-6 L -0.25 -4.07407E-6 " pathEditMode="relative" rAng="0" ptsTypes="AA">
                                      <p:cBhvr>
                                        <p:cTn id="16" dur="20000" fill="hold"/>
                                        <p:tgtEl>
                                          <p:spTgt spid="18"/>
                                        </p:tgtEl>
                                        <p:attrNameLst>
                                          <p:attrName>ppt_x</p:attrName>
                                          <p:attrName>ppt_y</p:attrName>
                                        </p:attrNameLst>
                                      </p:cBhvr>
                                      <p:rCtr x="-12500" y="0"/>
                                    </p:animMotion>
                                  </p:childTnLst>
                                </p:cTn>
                              </p:par>
                            </p:childTnLst>
                          </p:cTn>
                        </p:par>
                      </p:childTnLst>
                    </p:cTn>
                  </p:par>
                  <p:par>
                    <p:cTn id="17" fill="hold">
                      <p:stCondLst>
                        <p:cond delay="indefinite"/>
                      </p:stCondLst>
                      <p:childTnLst>
                        <p:par>
                          <p:cTn id="18" fill="hold">
                            <p:stCondLst>
                              <p:cond delay="0"/>
                            </p:stCondLst>
                            <p:childTnLst>
                              <p:par>
                                <p:cTn id="19" presetID="63" presetClass="path" presetSubtype="0" fill="hold" nodeType="clickEffect">
                                  <p:stCondLst>
                                    <p:cond delay="0"/>
                                  </p:stCondLst>
                                  <p:childTnLst>
                                    <p:animMotion origin="layout" path="M -3.95833E-6 2.22222E-6 L 0.40378 2.22222E-6 " pathEditMode="relative" rAng="0" ptsTypes="AA">
                                      <p:cBhvr>
                                        <p:cTn id="20" dur="5000" fill="hold"/>
                                        <p:tgtEl>
                                          <p:spTgt spid="12"/>
                                        </p:tgtEl>
                                        <p:attrNameLst>
                                          <p:attrName>ppt_x</p:attrName>
                                          <p:attrName>ppt_y</p:attrName>
                                        </p:attrNameLst>
                                      </p:cBhvr>
                                      <p:rCtr x="20182"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bldLst>
      <p:bldP spid="4" grpId="0" animBg="1"/>
      <p:bldP spid="6" grpId="0" animBg="1"/>
      <p:bldP spid="11"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2937-A5C0-4AA1-8279-817AD215A03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660FD5-411D-4A9C-A0F0-316BC35D89E5}"/>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EE32BEE6-7844-4CAD-93C3-0EC03BEB472C}"/>
              </a:ext>
            </a:extLst>
          </p:cNvPr>
          <p:cNvSpPr/>
          <p:nvPr/>
        </p:nvSpPr>
        <p:spPr>
          <a:xfrm>
            <a:off x="0" y="0"/>
            <a:ext cx="24597360" cy="19561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1D3056-F6E6-451A-8D28-DA3617DA575E}"/>
              </a:ext>
            </a:extLst>
          </p:cNvPr>
          <p:cNvSpPr/>
          <p:nvPr/>
        </p:nvSpPr>
        <p:spPr>
          <a:xfrm>
            <a:off x="0" y="2569580"/>
            <a:ext cx="24597358" cy="29168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EB8DFD-A844-4AE2-B4E0-43C85D5163DF}"/>
              </a:ext>
            </a:extLst>
          </p:cNvPr>
          <p:cNvCxnSpPr>
            <a:cxnSpLocks/>
            <a:stCxn id="6" idx="1"/>
            <a:endCxn id="6" idx="3"/>
          </p:cNvCxnSpPr>
          <p:nvPr/>
        </p:nvCxnSpPr>
        <p:spPr>
          <a:xfrm>
            <a:off x="0" y="4027990"/>
            <a:ext cx="24597358"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F61069-610F-42D2-BBB5-6F0889EAF248}"/>
              </a:ext>
            </a:extLst>
          </p:cNvPr>
          <p:cNvSpPr/>
          <p:nvPr/>
        </p:nvSpPr>
        <p:spPr>
          <a:xfrm>
            <a:off x="0" y="5486399"/>
            <a:ext cx="24597358" cy="135423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EFCAE78-AF0F-40E4-BEF6-9A71A20F5B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81200" y="2604245"/>
            <a:ext cx="1373529" cy="1343727"/>
          </a:xfrm>
          <a:prstGeom prst="rect">
            <a:avLst/>
          </a:prstGeom>
        </p:spPr>
      </p:pic>
      <p:sp>
        <p:nvSpPr>
          <p:cNvPr id="18" name="Rectangle 17">
            <a:extLst>
              <a:ext uri="{FF2B5EF4-FFF2-40B4-BE49-F238E27FC236}">
                <a16:creationId xmlns:a16="http://schemas.microsoft.com/office/drawing/2014/main" id="{F4E0A45E-AA82-42A4-8DAC-E9E1A500ED7F}"/>
              </a:ext>
            </a:extLst>
          </p:cNvPr>
          <p:cNvSpPr/>
          <p:nvPr/>
        </p:nvSpPr>
        <p:spPr>
          <a:xfrm>
            <a:off x="0" y="1215346"/>
            <a:ext cx="24597358" cy="132764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E91330-C8AF-4786-B44A-014B288C262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62449" y="2338045"/>
            <a:ext cx="2346960" cy="1835834"/>
          </a:xfrm>
          <a:prstGeom prst="rect">
            <a:avLst/>
          </a:prstGeom>
        </p:spPr>
      </p:pic>
      <p:sp>
        <p:nvSpPr>
          <p:cNvPr id="9" name="Minus Sign 8">
            <a:extLst>
              <a:ext uri="{FF2B5EF4-FFF2-40B4-BE49-F238E27FC236}">
                <a16:creationId xmlns:a16="http://schemas.microsoft.com/office/drawing/2014/main" id="{CB7D3AC7-762C-4BD5-B5E9-0D1EE8FB3923}"/>
              </a:ext>
            </a:extLst>
          </p:cNvPr>
          <p:cNvSpPr/>
          <p:nvPr/>
        </p:nvSpPr>
        <p:spPr>
          <a:xfrm rot="5400000">
            <a:off x="11245199" y="1278242"/>
            <a:ext cx="726120" cy="2081882"/>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FE7628C-5BF7-44C6-8E15-F7F32E416447}"/>
              </a:ext>
            </a:extLst>
          </p:cNvPr>
          <p:cNvSpPr/>
          <p:nvPr/>
        </p:nvSpPr>
        <p:spPr>
          <a:xfrm>
            <a:off x="10881360" y="243840"/>
            <a:ext cx="1310640" cy="18052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6C619CD-31FF-4596-BB26-261A79E2C003}"/>
              </a:ext>
            </a:extLst>
          </p:cNvPr>
          <p:cNvSpPr/>
          <p:nvPr/>
        </p:nvSpPr>
        <p:spPr>
          <a:xfrm>
            <a:off x="11155680" y="362290"/>
            <a:ext cx="762000" cy="640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8A254C-768A-4A7F-A4C6-849C5606AFC9}"/>
              </a:ext>
            </a:extLst>
          </p:cNvPr>
          <p:cNvSpPr/>
          <p:nvPr/>
        </p:nvSpPr>
        <p:spPr>
          <a:xfrm>
            <a:off x="11155680" y="1188755"/>
            <a:ext cx="762000" cy="64008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60159692"/>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repeatCount="indefinite" fill="hold" grpId="0" nodeType="clickEffect">
                                  <p:stCondLst>
                                    <p:cond delay="0"/>
                                  </p:stCondLst>
                                  <p:childTnLst>
                                    <p:animMotion origin="layout" path="M -3.95833E-6 -1.11111E-6 L -0.25 -1.11111E-6 " pathEditMode="relative" rAng="0" ptsTypes="AA">
                                      <p:cBhvr>
                                        <p:cTn id="6" dur="20000" fill="hold"/>
                                        <p:tgtEl>
                                          <p:spTgt spid="11"/>
                                        </p:tgtEl>
                                        <p:attrNameLst>
                                          <p:attrName>ppt_x</p:attrName>
                                          <p:attrName>ppt_y</p:attrName>
                                        </p:attrNameLst>
                                      </p:cBhvr>
                                      <p:rCtr x="-12500" y="0"/>
                                    </p:animMotion>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par>
                                <p:cTn id="7" presetID="35" presetClass="path" presetSubtype="0" repeatCount="indefinite" fill="hold" grpId="0" nodeType="withEffect">
                                  <p:stCondLst>
                                    <p:cond delay="0"/>
                                  </p:stCondLst>
                                  <p:childTnLst>
                                    <p:animMotion origin="layout" path="M -3.95833E-6 -2.59259E-6 L -0.25 -2.59259E-6 " pathEditMode="relative" rAng="0" ptsTypes="AA">
                                      <p:cBhvr>
                                        <p:cTn id="8" dur="20000" fill="hold"/>
                                        <p:tgtEl>
                                          <p:spTgt spid="4"/>
                                        </p:tgtEl>
                                        <p:attrNameLst>
                                          <p:attrName>ppt_x</p:attrName>
                                          <p:attrName>ppt_y</p:attrName>
                                        </p:attrNameLst>
                                      </p:cBhvr>
                                      <p:rCtr x="-12500" y="0"/>
                                    </p:animMotion>
                                  </p:childTnLst>
                                </p:cTn>
                              </p:par>
                              <p:par>
                                <p:cTn id="9" presetID="35" presetClass="path" presetSubtype="0" repeatCount="indefinite" fill="hold" grpId="0" nodeType="withEffect">
                                  <p:stCondLst>
                                    <p:cond delay="0"/>
                                  </p:stCondLst>
                                  <p:childTnLst>
                                    <p:animMotion origin="layout" path="M -3.95833E-6 1.48148E-6 L -0.25 1.48148E-6 " pathEditMode="relative" rAng="0" ptsTypes="AA">
                                      <p:cBhvr>
                                        <p:cTn id="10" dur="20000" fill="hold"/>
                                        <p:tgtEl>
                                          <p:spTgt spid="6"/>
                                        </p:tgtEl>
                                        <p:attrNameLst>
                                          <p:attrName>ppt_x</p:attrName>
                                          <p:attrName>ppt_y</p:attrName>
                                        </p:attrNameLst>
                                      </p:cBhvr>
                                      <p:rCtr x="-12500" y="0"/>
                                    </p:animMotion>
                                  </p:childTnLst>
                                </p:cTn>
                              </p:par>
                              <p:par>
                                <p:cTn id="11" presetID="35" presetClass="path" presetSubtype="0" fill="hold" grpId="0" nodeType="withEffect">
                                  <p:stCondLst>
                                    <p:cond delay="0"/>
                                  </p:stCondLst>
                                  <p:childTnLst>
                                    <p:animMotion origin="layout" path="M 0 0 L -0.25 0 E" pathEditMode="relative" ptsTypes="">
                                      <p:cBhvr>
                                        <p:cTn id="12" dur="20000" fill="hold"/>
                                        <p:tgtEl>
                                          <p:spTgt spid="18"/>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fill="hold" nodeType="clickEffect">
                                  <p:stCondLst>
                                    <p:cond delay="0"/>
                                  </p:stCondLst>
                                  <p:childTnLst>
                                    <p:animMotion origin="layout" path="M -2.08333E-7 1.48148E-6 L 0.40378 1.48148E-6 " pathEditMode="relative" rAng="0" ptsTypes="AA">
                                      <p:cBhvr>
                                        <p:cTn id="16" dur="2000" fill="hold"/>
                                        <p:tgtEl>
                                          <p:spTgt spid="14"/>
                                        </p:tgtEl>
                                        <p:attrNameLst>
                                          <p:attrName>ppt_x</p:attrName>
                                          <p:attrName>ppt_y</p:attrName>
                                        </p:attrNameLst>
                                      </p:cBhvr>
                                      <p:rCtr x="2018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2937-A5C0-4AA1-8279-817AD215A03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660FD5-411D-4A9C-A0F0-316BC35D89E5}"/>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EE32BEE6-7844-4CAD-93C3-0EC03BEB472C}"/>
              </a:ext>
            </a:extLst>
          </p:cNvPr>
          <p:cNvSpPr/>
          <p:nvPr/>
        </p:nvSpPr>
        <p:spPr>
          <a:xfrm>
            <a:off x="0" y="0"/>
            <a:ext cx="24597360" cy="19561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1D3056-F6E6-451A-8D28-DA3617DA575E}"/>
              </a:ext>
            </a:extLst>
          </p:cNvPr>
          <p:cNvSpPr/>
          <p:nvPr/>
        </p:nvSpPr>
        <p:spPr>
          <a:xfrm>
            <a:off x="0" y="2657289"/>
            <a:ext cx="24597358" cy="29168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EB8DFD-A844-4AE2-B4E0-43C85D5163DF}"/>
              </a:ext>
            </a:extLst>
          </p:cNvPr>
          <p:cNvCxnSpPr>
            <a:cxnSpLocks/>
            <a:stCxn id="6" idx="1"/>
            <a:endCxn id="6" idx="3"/>
          </p:cNvCxnSpPr>
          <p:nvPr/>
        </p:nvCxnSpPr>
        <p:spPr>
          <a:xfrm>
            <a:off x="0" y="4115699"/>
            <a:ext cx="24597358"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F61069-610F-42D2-BBB5-6F0889EAF248}"/>
              </a:ext>
            </a:extLst>
          </p:cNvPr>
          <p:cNvSpPr/>
          <p:nvPr/>
        </p:nvSpPr>
        <p:spPr>
          <a:xfrm>
            <a:off x="0" y="5486399"/>
            <a:ext cx="24597358" cy="135423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EFCAE78-AF0F-40E4-BEF6-9A71A20F5B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81200" y="2604245"/>
            <a:ext cx="1373529" cy="1343727"/>
          </a:xfrm>
          <a:prstGeom prst="rect">
            <a:avLst/>
          </a:prstGeom>
        </p:spPr>
      </p:pic>
      <p:sp>
        <p:nvSpPr>
          <p:cNvPr id="18" name="Rectangle 17">
            <a:extLst>
              <a:ext uri="{FF2B5EF4-FFF2-40B4-BE49-F238E27FC236}">
                <a16:creationId xmlns:a16="http://schemas.microsoft.com/office/drawing/2014/main" id="{F4E0A45E-AA82-42A4-8DAC-E9E1A500ED7F}"/>
              </a:ext>
            </a:extLst>
          </p:cNvPr>
          <p:cNvSpPr/>
          <p:nvPr/>
        </p:nvSpPr>
        <p:spPr>
          <a:xfrm>
            <a:off x="0" y="1215346"/>
            <a:ext cx="24597358" cy="132764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extLst>
              <a:ext uri="{FF2B5EF4-FFF2-40B4-BE49-F238E27FC236}">
                <a16:creationId xmlns:a16="http://schemas.microsoft.com/office/drawing/2014/main" id="{CB7D3AC7-762C-4BD5-B5E9-0D1EE8FB3923}"/>
              </a:ext>
            </a:extLst>
          </p:cNvPr>
          <p:cNvSpPr/>
          <p:nvPr/>
        </p:nvSpPr>
        <p:spPr>
          <a:xfrm rot="5400000">
            <a:off x="6881936" y="1253288"/>
            <a:ext cx="726120" cy="2081882"/>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FE7628C-5BF7-44C6-8E15-F7F32E416447}"/>
              </a:ext>
            </a:extLst>
          </p:cNvPr>
          <p:cNvSpPr/>
          <p:nvPr/>
        </p:nvSpPr>
        <p:spPr>
          <a:xfrm>
            <a:off x="6589676" y="242932"/>
            <a:ext cx="1310640" cy="18052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6C619CD-31FF-4596-BB26-261A79E2C003}"/>
              </a:ext>
            </a:extLst>
          </p:cNvPr>
          <p:cNvSpPr/>
          <p:nvPr/>
        </p:nvSpPr>
        <p:spPr>
          <a:xfrm>
            <a:off x="6899098" y="370943"/>
            <a:ext cx="762000" cy="6400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8A254C-768A-4A7F-A4C6-849C5606AFC9}"/>
              </a:ext>
            </a:extLst>
          </p:cNvPr>
          <p:cNvSpPr/>
          <p:nvPr/>
        </p:nvSpPr>
        <p:spPr>
          <a:xfrm>
            <a:off x="6899098" y="1216481"/>
            <a:ext cx="762000" cy="64008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4E1B3D9-F634-4413-8E47-A657295D08E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62449" y="2338045"/>
            <a:ext cx="2346960" cy="1835834"/>
          </a:xfrm>
          <a:prstGeom prst="rect">
            <a:avLst/>
          </a:prstGeom>
        </p:spPr>
      </p:pic>
    </p:spTree>
    <p:custDataLst>
      <p:tags r:id="rId1"/>
    </p:custDataLst>
    <p:extLst>
      <p:ext uri="{BB962C8B-B14F-4D97-AF65-F5344CB8AC3E}">
        <p14:creationId xmlns:p14="http://schemas.microsoft.com/office/powerpoint/2010/main" val="514515360"/>
      </p:ext>
    </p:extLst>
  </p:cSld>
  <p:clrMapOvr>
    <a:masterClrMapping/>
  </p:clrMapOvr>
  <mc:AlternateContent xmlns:mc="http://schemas.openxmlformats.org/markup-compatibility/2006" xmlns:p14="http://schemas.microsoft.com/office/powerpoint/2010/main">
    <mc:Choice Requires="p14">
      <p:transition spd="slow" p14:dur="2000" advTm="4612"/>
    </mc:Choice>
    <mc:Fallback xmlns="">
      <p:transition spd="slow" advTm="4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repeatCount="indefinite" fill="hold" grpId="0" nodeType="clickEffect">
                                  <p:stCondLst>
                                    <p:cond delay="0"/>
                                  </p:stCondLst>
                                  <p:childTnLst>
                                    <p:animMotion origin="layout" path="M -3.95833E-6 -1.11111E-6 L -0.25 -1.11111E-6 " pathEditMode="relative" rAng="0" ptsTypes="AA">
                                      <p:cBhvr>
                                        <p:cTn id="6" dur="20000" fill="hold"/>
                                        <p:tgtEl>
                                          <p:spTgt spid="11"/>
                                        </p:tgtEl>
                                        <p:attrNameLst>
                                          <p:attrName>ppt_x</p:attrName>
                                          <p:attrName>ppt_y</p:attrName>
                                        </p:attrNameLst>
                                      </p:cBhvr>
                                      <p:rCtr x="-12500" y="0"/>
                                    </p:animMotion>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par>
                                <p:cTn id="7" presetID="35" presetClass="path" presetSubtype="0" repeatCount="indefinite" fill="hold" grpId="0" nodeType="withEffect">
                                  <p:stCondLst>
                                    <p:cond delay="0"/>
                                  </p:stCondLst>
                                  <p:childTnLst>
                                    <p:animMotion origin="layout" path="M -3.95833E-6 -2.59259E-6 L -0.25 -2.59259E-6 " pathEditMode="relative" rAng="0" ptsTypes="AA">
                                      <p:cBhvr>
                                        <p:cTn id="8" dur="20000" fill="hold"/>
                                        <p:tgtEl>
                                          <p:spTgt spid="4"/>
                                        </p:tgtEl>
                                        <p:attrNameLst>
                                          <p:attrName>ppt_x</p:attrName>
                                          <p:attrName>ppt_y</p:attrName>
                                        </p:attrNameLst>
                                      </p:cBhvr>
                                      <p:rCtr x="-12500" y="0"/>
                                    </p:animMotion>
                                  </p:childTnLst>
                                </p:cTn>
                              </p:par>
                              <p:par>
                                <p:cTn id="9" presetID="35" presetClass="path" presetSubtype="0" repeatCount="indefinite" fill="hold" grpId="0" nodeType="withEffect">
                                  <p:stCondLst>
                                    <p:cond delay="0"/>
                                  </p:stCondLst>
                                  <p:childTnLst>
                                    <p:animMotion origin="layout" path="M -3.95833E-6 1.11022E-16 L -0.25 1.11022E-16 " pathEditMode="relative" rAng="0" ptsTypes="AA">
                                      <p:cBhvr>
                                        <p:cTn id="10" dur="20000" fill="hold"/>
                                        <p:tgtEl>
                                          <p:spTgt spid="6"/>
                                        </p:tgtEl>
                                        <p:attrNameLst>
                                          <p:attrName>ppt_x</p:attrName>
                                          <p:attrName>ppt_y</p:attrName>
                                        </p:attrNameLst>
                                      </p:cBhvr>
                                      <p:rCtr x="-12500" y="0"/>
                                    </p:animMotion>
                                  </p:childTnLst>
                                </p:cTn>
                              </p:par>
                              <p:par>
                                <p:cTn id="11" presetID="35" presetClass="path" presetSubtype="0" fill="hold" grpId="0" nodeType="withEffect">
                                  <p:stCondLst>
                                    <p:cond delay="0"/>
                                  </p:stCondLst>
                                  <p:childTnLst>
                                    <p:animMotion origin="layout" path="M 0 0 L -0.25 0 E" pathEditMode="relative" ptsTypes="">
                                      <p:cBhvr>
                                        <p:cTn id="12" dur="20000" fill="hold"/>
                                        <p:tgtEl>
                                          <p:spTgt spid="18"/>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fill="hold" nodeType="clickEffect">
                                  <p:stCondLst>
                                    <p:cond delay="0"/>
                                  </p:stCondLst>
                                  <p:childTnLst>
                                    <p:animMotion origin="layout" path="M -2.08333E-7 1.48148E-6 L 1.76484 0.00116 " pathEditMode="relative" rAng="0" ptsTypes="AA">
                                      <p:cBhvr>
                                        <p:cTn id="16" dur="2000" fill="hold"/>
                                        <p:tgtEl>
                                          <p:spTgt spid="19"/>
                                        </p:tgtEl>
                                        <p:attrNameLst>
                                          <p:attrName>ppt_x</p:attrName>
                                          <p:attrName>ppt_y</p:attrName>
                                        </p:attrNameLst>
                                      </p:cBhvr>
                                      <p:rCtr x="8824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1615-7F18-4316-B7CE-89F9C5E2A3CB}"/>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           Team : </a:t>
            </a:r>
            <a:r>
              <a:rPr lang="en-US" b="1" dirty="0">
                <a:solidFill>
                  <a:srgbClr val="0070C0"/>
                </a:solidFill>
                <a:latin typeface="Arial" panose="020B0604020202020204" pitchFamily="34" charset="0"/>
                <a:cs typeface="Arial" panose="020B0604020202020204" pitchFamily="34" charset="0"/>
              </a:rPr>
              <a:t>Innovation Skyline</a:t>
            </a:r>
          </a:p>
        </p:txBody>
      </p:sp>
      <p:sp>
        <p:nvSpPr>
          <p:cNvPr id="3" name="Content Placeholder 2">
            <a:extLst>
              <a:ext uri="{FF2B5EF4-FFF2-40B4-BE49-F238E27FC236}">
                <a16:creationId xmlns:a16="http://schemas.microsoft.com/office/drawing/2014/main" id="{A5CB304A-F64E-42C5-AD3A-09EBD6E0F317}"/>
              </a:ext>
            </a:extLst>
          </p:cNvPr>
          <p:cNvSpPr>
            <a:spLocks noGrp="1"/>
          </p:cNvSpPr>
          <p:nvPr>
            <p:ph idx="1"/>
          </p:nvPr>
        </p:nvSpPr>
        <p:spPr/>
        <p:txBody>
          <a:bodyPr>
            <a:normAutofit lnSpcReduction="10000"/>
          </a:bodyPr>
          <a:lstStyle/>
          <a:p>
            <a:pPr marL="0" indent="0">
              <a:buNone/>
            </a:pPr>
            <a:r>
              <a:rPr lang="en-US" sz="3200" b="1" dirty="0"/>
              <a:t>                                            </a:t>
            </a:r>
            <a:r>
              <a:rPr lang="en-US" sz="3200" b="1" dirty="0">
                <a:solidFill>
                  <a:srgbClr val="7030A0"/>
                </a:solidFill>
              </a:rPr>
              <a:t>Members :</a:t>
            </a:r>
          </a:p>
          <a:p>
            <a:pPr marL="0" indent="0">
              <a:buNone/>
            </a:pPr>
            <a:endParaRPr lang="en-US" sz="3200" b="1" dirty="0">
              <a:solidFill>
                <a:srgbClr val="7030A0"/>
              </a:solidFill>
            </a:endParaRPr>
          </a:p>
          <a:p>
            <a:pPr marL="0" indent="0">
              <a:buNone/>
            </a:pPr>
            <a:r>
              <a:rPr lang="en-US" sz="3200" b="1" dirty="0"/>
              <a:t>                  </a:t>
            </a:r>
            <a:r>
              <a:rPr lang="en-US" b="1" dirty="0">
                <a:latin typeface="Arial" panose="020B0604020202020204" pitchFamily="34" charset="0"/>
                <a:cs typeface="Arial" panose="020B0604020202020204" pitchFamily="34" charset="0"/>
              </a:rPr>
              <a:t>1. </a:t>
            </a:r>
            <a:r>
              <a:rPr lang="en-US" b="1" dirty="0" err="1">
                <a:latin typeface="Arial" panose="020B0604020202020204" pitchFamily="34" charset="0"/>
                <a:cs typeface="Arial" panose="020B0604020202020204" pitchFamily="34" charset="0"/>
              </a:rPr>
              <a:t>Maksanlina</a:t>
            </a:r>
            <a:r>
              <a:rPr lang="en-US" b="1" dirty="0">
                <a:latin typeface="Arial" panose="020B0604020202020204" pitchFamily="34" charset="0"/>
                <a:cs typeface="Arial" panose="020B0604020202020204" pitchFamily="34" charset="0"/>
              </a:rPr>
              <a:t> Hossain Mitul     -1421803043</a:t>
            </a:r>
          </a:p>
          <a:p>
            <a:pPr marL="0" indent="0">
              <a:buNone/>
            </a:pPr>
            <a:r>
              <a:rPr lang="en-US" b="1" dirty="0">
                <a:latin typeface="Arial" panose="020B0604020202020204" pitchFamily="34" charset="0"/>
                <a:cs typeface="Arial" panose="020B0604020202020204" pitchFamily="34" charset="0"/>
              </a:rPr>
              <a:t>                 2. Md. </a:t>
            </a:r>
            <a:r>
              <a:rPr lang="en-US" b="1" dirty="0" err="1">
                <a:latin typeface="Arial" panose="020B0604020202020204" pitchFamily="34" charset="0"/>
                <a:cs typeface="Arial" panose="020B0604020202020204" pitchFamily="34" charset="0"/>
              </a:rPr>
              <a:t>Junayet</a:t>
            </a:r>
            <a:r>
              <a:rPr lang="en-US" b="1" dirty="0">
                <a:latin typeface="Arial" panose="020B0604020202020204" pitchFamily="34" charset="0"/>
                <a:cs typeface="Arial" panose="020B0604020202020204" pitchFamily="34" charset="0"/>
              </a:rPr>
              <a:t> Hossain             -1420979043</a:t>
            </a:r>
          </a:p>
          <a:p>
            <a:pPr marL="0" indent="0">
              <a:buNone/>
            </a:pPr>
            <a:r>
              <a:rPr lang="en-US" b="1" dirty="0">
                <a:latin typeface="Arial" panose="020B0604020202020204" pitchFamily="34" charset="0"/>
                <a:cs typeface="Arial" panose="020B0604020202020204" pitchFamily="34" charset="0"/>
              </a:rPr>
              <a:t>                 3. Tushar Mazhar Talukdar        -1521237042</a:t>
            </a:r>
          </a:p>
          <a:p>
            <a:pPr marL="0" indent="0">
              <a:buNone/>
            </a:pPr>
            <a:endParaRPr lang="en-US" sz="3200" dirty="0"/>
          </a:p>
          <a:p>
            <a:pPr marL="0" indent="0">
              <a:buNone/>
            </a:pPr>
            <a:endParaRPr lang="en-US" sz="3200" b="1" dirty="0"/>
          </a:p>
          <a:p>
            <a:pPr marL="0" indent="0">
              <a:buNone/>
            </a:pPr>
            <a:r>
              <a:rPr lang="en-US" sz="3200" b="1" dirty="0"/>
              <a:t>          </a:t>
            </a:r>
          </a:p>
          <a:p>
            <a:pPr marL="0" indent="0">
              <a:buNone/>
            </a:pPr>
            <a:endParaRPr lang="en-US" dirty="0"/>
          </a:p>
        </p:txBody>
      </p:sp>
      <p:sp>
        <p:nvSpPr>
          <p:cNvPr id="4" name="Slide Number Placeholder 3">
            <a:extLst>
              <a:ext uri="{FF2B5EF4-FFF2-40B4-BE49-F238E27FC236}">
                <a16:creationId xmlns:a16="http://schemas.microsoft.com/office/drawing/2014/main" id="{3B95A85B-47A7-4959-BC3C-6DFA9BE4AA78}"/>
              </a:ext>
            </a:extLst>
          </p:cNvPr>
          <p:cNvSpPr>
            <a:spLocks noGrp="1"/>
          </p:cNvSpPr>
          <p:nvPr>
            <p:ph type="sldNum" sz="quarter" idx="12"/>
          </p:nvPr>
        </p:nvSpPr>
        <p:spPr/>
        <p:txBody>
          <a:bodyPr/>
          <a:lstStyle/>
          <a:p>
            <a:fld id="{9F1947BD-1712-463A-A299-39D055AD58E9}" type="slidenum">
              <a:rPr lang="en-US" smtClean="0"/>
              <a:t>2</a:t>
            </a:fld>
            <a:endParaRPr lang="en-US"/>
          </a:p>
        </p:txBody>
      </p:sp>
      <p:sp>
        <p:nvSpPr>
          <p:cNvPr id="5" name="Date Placeholder 4">
            <a:extLst>
              <a:ext uri="{FF2B5EF4-FFF2-40B4-BE49-F238E27FC236}">
                <a16:creationId xmlns:a16="http://schemas.microsoft.com/office/drawing/2014/main" id="{1E7A167E-1B77-44EE-B1D4-E0C7133FDC77}"/>
              </a:ext>
            </a:extLst>
          </p:cNvPr>
          <p:cNvSpPr>
            <a:spLocks noGrp="1"/>
          </p:cNvSpPr>
          <p:nvPr>
            <p:ph type="dt" sz="half" idx="10"/>
          </p:nvPr>
        </p:nvSpPr>
        <p:spPr/>
        <p:txBody>
          <a:bodyPr/>
          <a:lstStyle/>
          <a:p>
            <a:fld id="{7E307B44-FE72-4C22-8EFD-B12A15768E9A}" type="datetime1">
              <a:rPr lang="en-US" smtClean="0"/>
              <a:t>12/18/2019</a:t>
            </a:fld>
            <a:endParaRPr lang="en-US"/>
          </a:p>
        </p:txBody>
      </p:sp>
    </p:spTree>
    <p:extLst>
      <p:ext uri="{BB962C8B-B14F-4D97-AF65-F5344CB8AC3E}">
        <p14:creationId xmlns:p14="http://schemas.microsoft.com/office/powerpoint/2010/main" val="80075906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2937-A5C0-4AA1-8279-817AD215A03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660FD5-411D-4A9C-A0F0-316BC35D89E5}"/>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EE32BEE6-7844-4CAD-93C3-0EC03BEB472C}"/>
              </a:ext>
            </a:extLst>
          </p:cNvPr>
          <p:cNvSpPr/>
          <p:nvPr/>
        </p:nvSpPr>
        <p:spPr>
          <a:xfrm>
            <a:off x="0" y="0"/>
            <a:ext cx="24597360" cy="19561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1D3056-F6E6-451A-8D28-DA3617DA575E}"/>
              </a:ext>
            </a:extLst>
          </p:cNvPr>
          <p:cNvSpPr/>
          <p:nvPr/>
        </p:nvSpPr>
        <p:spPr>
          <a:xfrm>
            <a:off x="0" y="2593545"/>
            <a:ext cx="24597358" cy="29168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EB8DFD-A844-4AE2-B4E0-43C85D5163DF}"/>
              </a:ext>
            </a:extLst>
          </p:cNvPr>
          <p:cNvCxnSpPr>
            <a:cxnSpLocks/>
            <a:stCxn id="6" idx="1"/>
            <a:endCxn id="6" idx="3"/>
          </p:cNvCxnSpPr>
          <p:nvPr/>
        </p:nvCxnSpPr>
        <p:spPr>
          <a:xfrm>
            <a:off x="0" y="4051955"/>
            <a:ext cx="24597358"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F61069-610F-42D2-BBB5-6F0889EAF248}"/>
              </a:ext>
            </a:extLst>
          </p:cNvPr>
          <p:cNvSpPr/>
          <p:nvPr/>
        </p:nvSpPr>
        <p:spPr>
          <a:xfrm>
            <a:off x="0" y="5486399"/>
            <a:ext cx="24597358" cy="135423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4E0A45E-AA82-42A4-8DAC-E9E1A500ED7F}"/>
              </a:ext>
            </a:extLst>
          </p:cNvPr>
          <p:cNvSpPr/>
          <p:nvPr/>
        </p:nvSpPr>
        <p:spPr>
          <a:xfrm>
            <a:off x="0" y="1338338"/>
            <a:ext cx="24597358" cy="132764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4E1B3D9-F634-4413-8E47-A657295D08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2408904"/>
            <a:ext cx="2346960" cy="1835834"/>
          </a:xfrm>
          <a:prstGeom prst="rect">
            <a:avLst/>
          </a:prstGeom>
        </p:spPr>
      </p:pic>
      <p:sp>
        <p:nvSpPr>
          <p:cNvPr id="5" name="Rectangle 4">
            <a:extLst>
              <a:ext uri="{FF2B5EF4-FFF2-40B4-BE49-F238E27FC236}">
                <a16:creationId xmlns:a16="http://schemas.microsoft.com/office/drawing/2014/main" id="{BD1D22D5-C2AC-4750-8C09-281AD8283EE2}"/>
              </a:ext>
            </a:extLst>
          </p:cNvPr>
          <p:cNvSpPr/>
          <p:nvPr/>
        </p:nvSpPr>
        <p:spPr>
          <a:xfrm>
            <a:off x="8061959" y="2635972"/>
            <a:ext cx="1249680" cy="282911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D42EA843-5685-4F08-8BA9-498D6694B537}"/>
              </a:ext>
            </a:extLst>
          </p:cNvPr>
          <p:cNvSpPr/>
          <p:nvPr/>
        </p:nvSpPr>
        <p:spPr>
          <a:xfrm>
            <a:off x="8154923" y="1438814"/>
            <a:ext cx="1063752" cy="1202657"/>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D04121-5809-48E1-8795-BECE0F38AE38}"/>
              </a:ext>
            </a:extLst>
          </p:cNvPr>
          <p:cNvSpPr/>
          <p:nvPr/>
        </p:nvSpPr>
        <p:spPr>
          <a:xfrm>
            <a:off x="6583680" y="68115"/>
            <a:ext cx="4084319" cy="13972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Speed Limit  reduce</a:t>
            </a:r>
          </a:p>
        </p:txBody>
      </p:sp>
    </p:spTree>
    <p:custDataLst>
      <p:tags r:id="rId1"/>
    </p:custDataLst>
    <p:extLst>
      <p:ext uri="{BB962C8B-B14F-4D97-AF65-F5344CB8AC3E}">
        <p14:creationId xmlns:p14="http://schemas.microsoft.com/office/powerpoint/2010/main" val="930067364"/>
      </p:ext>
    </p:extLst>
  </p:cSld>
  <p:clrMapOvr>
    <a:masterClrMapping/>
  </p:clrMapOvr>
  <mc:AlternateContent xmlns:mc="http://schemas.openxmlformats.org/markup-compatibility/2006" xmlns:p14="http://schemas.microsoft.com/office/powerpoint/2010/main">
    <mc:Choice Requires="p14">
      <p:transition spd="slow" p14:dur="2000" advTm="7081"/>
    </mc:Choice>
    <mc:Fallback xmlns="">
      <p:transition spd="slow" advTm="70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repeatCount="indefinite" fill="hold" grpId="0" nodeType="clickEffect">
                                  <p:stCondLst>
                                    <p:cond delay="0"/>
                                  </p:stCondLst>
                                  <p:childTnLst>
                                    <p:animMotion origin="layout" path="M -3.95833E-6 -1.11111E-6 L -0.25 -1.11111E-6 " pathEditMode="relative" rAng="0" ptsTypes="AA">
                                      <p:cBhvr>
                                        <p:cTn id="6" dur="20000" fill="hold"/>
                                        <p:tgtEl>
                                          <p:spTgt spid="11"/>
                                        </p:tgtEl>
                                        <p:attrNameLst>
                                          <p:attrName>ppt_x</p:attrName>
                                          <p:attrName>ppt_y</p:attrName>
                                        </p:attrNameLst>
                                      </p:cBhvr>
                                      <p:rCtr x="-12500" y="0"/>
                                    </p:animMotion>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par>
                                <p:cTn id="7" presetID="35" presetClass="path" presetSubtype="0" repeatCount="indefinite" fill="hold" grpId="0" nodeType="withEffect">
                                  <p:stCondLst>
                                    <p:cond delay="0"/>
                                  </p:stCondLst>
                                  <p:childTnLst>
                                    <p:animMotion origin="layout" path="M -3.95833E-6 -2.59259E-6 L -0.25 -2.59259E-6 " pathEditMode="relative" rAng="0" ptsTypes="AA">
                                      <p:cBhvr>
                                        <p:cTn id="8" dur="20000" fill="hold"/>
                                        <p:tgtEl>
                                          <p:spTgt spid="4"/>
                                        </p:tgtEl>
                                        <p:attrNameLst>
                                          <p:attrName>ppt_x</p:attrName>
                                          <p:attrName>ppt_y</p:attrName>
                                        </p:attrNameLst>
                                      </p:cBhvr>
                                      <p:rCtr x="-12500" y="0"/>
                                    </p:animMotion>
                                  </p:childTnLst>
                                </p:cTn>
                              </p:par>
                              <p:par>
                                <p:cTn id="9" presetID="35" presetClass="path" presetSubtype="0" repeatCount="indefinite" fill="hold" grpId="0" nodeType="withEffect">
                                  <p:stCondLst>
                                    <p:cond delay="0"/>
                                  </p:stCondLst>
                                  <p:childTnLst>
                                    <p:animMotion origin="layout" path="M -3.95833E-6 -7.40741E-7 L -0.25 -7.40741E-7 " pathEditMode="relative" rAng="0" ptsTypes="AA">
                                      <p:cBhvr>
                                        <p:cTn id="10" dur="20000" fill="hold"/>
                                        <p:tgtEl>
                                          <p:spTgt spid="6"/>
                                        </p:tgtEl>
                                        <p:attrNameLst>
                                          <p:attrName>ppt_x</p:attrName>
                                          <p:attrName>ppt_y</p:attrName>
                                        </p:attrNameLst>
                                      </p:cBhvr>
                                      <p:rCtr x="-12500" y="0"/>
                                    </p:animMotion>
                                  </p:childTnLst>
                                </p:cTn>
                              </p:par>
                              <p:par>
                                <p:cTn id="11" presetID="35" presetClass="path" presetSubtype="0" fill="hold" grpId="0" nodeType="withEffect">
                                  <p:stCondLst>
                                    <p:cond delay="0"/>
                                  </p:stCondLst>
                                  <p:childTnLst>
                                    <p:animMotion origin="layout" path="M -3.95833E-6 1.85185E-6 L -0.25 1.85185E-6 " pathEditMode="relative" rAng="0" ptsTypes="AA">
                                      <p:cBhvr>
                                        <p:cTn id="12" dur="20000" fill="hold"/>
                                        <p:tgtEl>
                                          <p:spTgt spid="18"/>
                                        </p:tgtEl>
                                        <p:attrNameLst>
                                          <p:attrName>ppt_x</p:attrName>
                                          <p:attrName>ppt_y</p:attrName>
                                        </p:attrNameLst>
                                      </p:cBhvr>
                                      <p:rCtr x="-12500" y="0"/>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fill="hold" nodeType="clickEffect">
                                  <p:stCondLst>
                                    <p:cond delay="0"/>
                                  </p:stCondLst>
                                  <p:childTnLst>
                                    <p:animMotion origin="layout" path="M -3.95833E-6 -3.7037E-6 L 0.40378 -3.7037E-6 " pathEditMode="relative" rAng="0" ptsTypes="AA">
                                      <p:cBhvr>
                                        <p:cTn id="16" dur="2000" fill="hold"/>
                                        <p:tgtEl>
                                          <p:spTgt spid="19"/>
                                        </p:tgtEl>
                                        <p:attrNameLst>
                                          <p:attrName>ppt_x</p:attrName>
                                          <p:attrName>ppt_y</p:attrName>
                                        </p:attrNameLst>
                                      </p:cBhvr>
                                      <p:rCtr x="2018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2937-A5C0-4AA1-8279-817AD215A03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660FD5-411D-4A9C-A0F0-316BC35D89E5}"/>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EE32BEE6-7844-4CAD-93C3-0EC03BEB472C}"/>
              </a:ext>
            </a:extLst>
          </p:cNvPr>
          <p:cNvSpPr/>
          <p:nvPr/>
        </p:nvSpPr>
        <p:spPr>
          <a:xfrm>
            <a:off x="0" y="0"/>
            <a:ext cx="24597360" cy="19561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1D3056-F6E6-451A-8D28-DA3617DA575E}"/>
              </a:ext>
            </a:extLst>
          </p:cNvPr>
          <p:cNvSpPr/>
          <p:nvPr/>
        </p:nvSpPr>
        <p:spPr>
          <a:xfrm>
            <a:off x="0" y="2593545"/>
            <a:ext cx="24597358" cy="29168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EB8DFD-A844-4AE2-B4E0-43C85D5163DF}"/>
              </a:ext>
            </a:extLst>
          </p:cNvPr>
          <p:cNvCxnSpPr>
            <a:cxnSpLocks/>
            <a:stCxn id="6" idx="1"/>
            <a:endCxn id="6" idx="3"/>
          </p:cNvCxnSpPr>
          <p:nvPr/>
        </p:nvCxnSpPr>
        <p:spPr>
          <a:xfrm>
            <a:off x="0" y="4051955"/>
            <a:ext cx="24597358"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F61069-610F-42D2-BBB5-6F0889EAF248}"/>
              </a:ext>
            </a:extLst>
          </p:cNvPr>
          <p:cNvSpPr/>
          <p:nvPr/>
        </p:nvSpPr>
        <p:spPr>
          <a:xfrm>
            <a:off x="0" y="5486399"/>
            <a:ext cx="24597358" cy="135423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4E0A45E-AA82-42A4-8DAC-E9E1A500ED7F}"/>
              </a:ext>
            </a:extLst>
          </p:cNvPr>
          <p:cNvSpPr/>
          <p:nvPr/>
        </p:nvSpPr>
        <p:spPr>
          <a:xfrm>
            <a:off x="0" y="1338338"/>
            <a:ext cx="24597358" cy="132764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4E1B3D9-F634-4413-8E47-A657295D08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42160" y="2376543"/>
            <a:ext cx="2346960" cy="1835834"/>
          </a:xfrm>
          <a:prstGeom prst="rect">
            <a:avLst/>
          </a:prstGeom>
        </p:spPr>
      </p:pic>
      <p:sp>
        <p:nvSpPr>
          <p:cNvPr id="5" name="Rectangle 4">
            <a:extLst>
              <a:ext uri="{FF2B5EF4-FFF2-40B4-BE49-F238E27FC236}">
                <a16:creationId xmlns:a16="http://schemas.microsoft.com/office/drawing/2014/main" id="{BD1D22D5-C2AC-4750-8C09-281AD8283EE2}"/>
              </a:ext>
            </a:extLst>
          </p:cNvPr>
          <p:cNvSpPr/>
          <p:nvPr/>
        </p:nvSpPr>
        <p:spPr>
          <a:xfrm>
            <a:off x="6278880" y="2665981"/>
            <a:ext cx="1249680" cy="282911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D42EA843-5685-4F08-8BA9-498D6694B537}"/>
              </a:ext>
            </a:extLst>
          </p:cNvPr>
          <p:cNvSpPr/>
          <p:nvPr/>
        </p:nvSpPr>
        <p:spPr>
          <a:xfrm>
            <a:off x="6371844" y="1529209"/>
            <a:ext cx="1063752" cy="1202657"/>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D04121-5809-48E1-8795-BECE0F38AE38}"/>
              </a:ext>
            </a:extLst>
          </p:cNvPr>
          <p:cNvSpPr/>
          <p:nvPr/>
        </p:nvSpPr>
        <p:spPr>
          <a:xfrm>
            <a:off x="5120640" y="157343"/>
            <a:ext cx="4084319" cy="13972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Speed Limit  reduce</a:t>
            </a:r>
          </a:p>
        </p:txBody>
      </p:sp>
    </p:spTree>
    <p:custDataLst>
      <p:tags r:id="rId1"/>
    </p:custDataLst>
    <p:extLst>
      <p:ext uri="{BB962C8B-B14F-4D97-AF65-F5344CB8AC3E}">
        <p14:creationId xmlns:p14="http://schemas.microsoft.com/office/powerpoint/2010/main" val="465376471"/>
      </p:ext>
    </p:extLst>
  </p:cSld>
  <p:clrMapOvr>
    <a:masterClrMapping/>
  </p:clrMapOvr>
  <mc:AlternateContent xmlns:mc="http://schemas.openxmlformats.org/markup-compatibility/2006" xmlns:p14="http://schemas.microsoft.com/office/powerpoint/2010/main">
    <mc:Choice Requires="p14">
      <p:transition spd="slow" p14:dur="2000" advTm="8670"/>
    </mc:Choice>
    <mc:Fallback xmlns="">
      <p:transition spd="slow" advTm="86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repeatCount="indefinite" fill="hold" grpId="0" nodeType="clickEffect">
                                  <p:stCondLst>
                                    <p:cond delay="0"/>
                                  </p:stCondLst>
                                  <p:childTnLst>
                                    <p:animMotion origin="layout" path="M -3.95833E-6 -1.11111E-6 L -0.25 -1.11111E-6 " pathEditMode="relative" rAng="0" ptsTypes="AA">
                                      <p:cBhvr>
                                        <p:cTn id="6" dur="20000" fill="hold"/>
                                        <p:tgtEl>
                                          <p:spTgt spid="11"/>
                                        </p:tgtEl>
                                        <p:attrNameLst>
                                          <p:attrName>ppt_x</p:attrName>
                                          <p:attrName>ppt_y</p:attrName>
                                        </p:attrNameLst>
                                      </p:cBhvr>
                                      <p:rCtr x="-12500" y="0"/>
                                    </p:animMotion>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par>
                                <p:cTn id="7" presetID="35" presetClass="path" presetSubtype="0" repeatCount="indefinite" fill="hold" grpId="0" nodeType="withEffect">
                                  <p:stCondLst>
                                    <p:cond delay="0"/>
                                  </p:stCondLst>
                                  <p:childTnLst>
                                    <p:animMotion origin="layout" path="M -3.95833E-6 -2.59259E-6 L -0.25 -2.59259E-6 " pathEditMode="relative" rAng="0" ptsTypes="AA">
                                      <p:cBhvr>
                                        <p:cTn id="8" dur="20000" fill="hold"/>
                                        <p:tgtEl>
                                          <p:spTgt spid="4"/>
                                        </p:tgtEl>
                                        <p:attrNameLst>
                                          <p:attrName>ppt_x</p:attrName>
                                          <p:attrName>ppt_y</p:attrName>
                                        </p:attrNameLst>
                                      </p:cBhvr>
                                      <p:rCtr x="-12500" y="0"/>
                                    </p:animMotion>
                                  </p:childTnLst>
                                </p:cTn>
                              </p:par>
                              <p:par>
                                <p:cTn id="9" presetID="35" presetClass="path" presetSubtype="0" repeatCount="indefinite" fill="hold" grpId="0" nodeType="withEffect">
                                  <p:stCondLst>
                                    <p:cond delay="0"/>
                                  </p:stCondLst>
                                  <p:childTnLst>
                                    <p:animMotion origin="layout" path="M -3.95833E-6 -7.40741E-7 L -0.25 -7.40741E-7 " pathEditMode="relative" rAng="0" ptsTypes="AA">
                                      <p:cBhvr>
                                        <p:cTn id="10" dur="20000" fill="hold"/>
                                        <p:tgtEl>
                                          <p:spTgt spid="6"/>
                                        </p:tgtEl>
                                        <p:attrNameLst>
                                          <p:attrName>ppt_x</p:attrName>
                                          <p:attrName>ppt_y</p:attrName>
                                        </p:attrNameLst>
                                      </p:cBhvr>
                                      <p:rCtr x="-12500" y="0"/>
                                    </p:animMotion>
                                  </p:childTnLst>
                                </p:cTn>
                              </p:par>
                              <p:par>
                                <p:cTn id="11" presetID="35" presetClass="path" presetSubtype="0" fill="hold" grpId="0" nodeType="withEffect">
                                  <p:stCondLst>
                                    <p:cond delay="0"/>
                                  </p:stCondLst>
                                  <p:childTnLst>
                                    <p:animMotion origin="layout" path="M -3.95833E-6 1.85185E-6 L -0.25 1.85185E-6 " pathEditMode="relative" rAng="0" ptsTypes="AA">
                                      <p:cBhvr>
                                        <p:cTn id="12" dur="20000" fill="hold"/>
                                        <p:tgtEl>
                                          <p:spTgt spid="18"/>
                                        </p:tgtEl>
                                        <p:attrNameLst>
                                          <p:attrName>ppt_x</p:attrName>
                                          <p:attrName>ppt_y</p:attrName>
                                        </p:attrNameLst>
                                      </p:cBhvr>
                                      <p:rCtr x="-12500" y="0"/>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fill="hold" nodeType="clickEffect">
                                  <p:stCondLst>
                                    <p:cond delay="0"/>
                                  </p:stCondLst>
                                  <p:childTnLst>
                                    <p:animMotion origin="layout" path="M -1.875E-6 -4.07407E-6 L 0.49128 -0.0206 " pathEditMode="relative" rAng="0" ptsTypes="AA">
                                      <p:cBhvr>
                                        <p:cTn id="16" dur="5000" fill="hold"/>
                                        <p:tgtEl>
                                          <p:spTgt spid="19"/>
                                        </p:tgtEl>
                                        <p:attrNameLst>
                                          <p:attrName>ppt_x</p:attrName>
                                          <p:attrName>ppt_y</p:attrName>
                                        </p:attrNameLst>
                                      </p:cBhvr>
                                      <p:rCtr x="24557" y="-1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2937-A5C0-4AA1-8279-817AD215A03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660FD5-411D-4A9C-A0F0-316BC35D89E5}"/>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EE32BEE6-7844-4CAD-93C3-0EC03BEB472C}"/>
              </a:ext>
            </a:extLst>
          </p:cNvPr>
          <p:cNvSpPr/>
          <p:nvPr/>
        </p:nvSpPr>
        <p:spPr>
          <a:xfrm>
            <a:off x="0" y="0"/>
            <a:ext cx="24597360" cy="19561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1D3056-F6E6-451A-8D28-DA3617DA575E}"/>
              </a:ext>
            </a:extLst>
          </p:cNvPr>
          <p:cNvSpPr/>
          <p:nvPr/>
        </p:nvSpPr>
        <p:spPr>
          <a:xfrm>
            <a:off x="0" y="2593545"/>
            <a:ext cx="24597358" cy="29168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EB8DFD-A844-4AE2-B4E0-43C85D5163DF}"/>
              </a:ext>
            </a:extLst>
          </p:cNvPr>
          <p:cNvCxnSpPr>
            <a:cxnSpLocks/>
            <a:stCxn id="6" idx="1"/>
            <a:endCxn id="6" idx="3"/>
          </p:cNvCxnSpPr>
          <p:nvPr/>
        </p:nvCxnSpPr>
        <p:spPr>
          <a:xfrm>
            <a:off x="0" y="4051955"/>
            <a:ext cx="24597358"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F61069-610F-42D2-BBB5-6F0889EAF248}"/>
              </a:ext>
            </a:extLst>
          </p:cNvPr>
          <p:cNvSpPr/>
          <p:nvPr/>
        </p:nvSpPr>
        <p:spPr>
          <a:xfrm>
            <a:off x="0" y="5486399"/>
            <a:ext cx="24597358" cy="135423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4E0A45E-AA82-42A4-8DAC-E9E1A500ED7F}"/>
              </a:ext>
            </a:extLst>
          </p:cNvPr>
          <p:cNvSpPr/>
          <p:nvPr/>
        </p:nvSpPr>
        <p:spPr>
          <a:xfrm>
            <a:off x="0" y="1338338"/>
            <a:ext cx="24597358" cy="132764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4E1B3D9-F634-4413-8E47-A657295D08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21040" y="2441051"/>
            <a:ext cx="2346960" cy="1835834"/>
          </a:xfrm>
          <a:prstGeom prst="rect">
            <a:avLst/>
          </a:prstGeom>
        </p:spPr>
      </p:pic>
      <p:sp>
        <p:nvSpPr>
          <p:cNvPr id="5" name="Rectangle 4">
            <a:extLst>
              <a:ext uri="{FF2B5EF4-FFF2-40B4-BE49-F238E27FC236}">
                <a16:creationId xmlns:a16="http://schemas.microsoft.com/office/drawing/2014/main" id="{BD1D22D5-C2AC-4750-8C09-281AD8283EE2}"/>
              </a:ext>
            </a:extLst>
          </p:cNvPr>
          <p:cNvSpPr/>
          <p:nvPr/>
        </p:nvSpPr>
        <p:spPr>
          <a:xfrm>
            <a:off x="6278880" y="2665981"/>
            <a:ext cx="1249680" cy="282911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D42EA843-5685-4F08-8BA9-498D6694B537}"/>
              </a:ext>
            </a:extLst>
          </p:cNvPr>
          <p:cNvSpPr/>
          <p:nvPr/>
        </p:nvSpPr>
        <p:spPr>
          <a:xfrm>
            <a:off x="6371844" y="1529209"/>
            <a:ext cx="1063752" cy="1202657"/>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D04121-5809-48E1-8795-BECE0F38AE38}"/>
              </a:ext>
            </a:extLst>
          </p:cNvPr>
          <p:cNvSpPr/>
          <p:nvPr/>
        </p:nvSpPr>
        <p:spPr>
          <a:xfrm>
            <a:off x="5120640" y="157343"/>
            <a:ext cx="4084319" cy="13972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Speed Limit  reduce</a:t>
            </a:r>
          </a:p>
        </p:txBody>
      </p:sp>
    </p:spTree>
    <p:custDataLst>
      <p:tags r:id="rId1"/>
    </p:custDataLst>
    <p:extLst>
      <p:ext uri="{BB962C8B-B14F-4D97-AF65-F5344CB8AC3E}">
        <p14:creationId xmlns:p14="http://schemas.microsoft.com/office/powerpoint/2010/main" val="2424412306"/>
      </p:ext>
    </p:extLst>
  </p:cSld>
  <p:clrMapOvr>
    <a:masterClrMapping/>
  </p:clrMapOvr>
  <mc:AlternateContent xmlns:mc="http://schemas.openxmlformats.org/markup-compatibility/2006" xmlns:p14="http://schemas.microsoft.com/office/powerpoint/2010/main">
    <mc:Choice Requires="p14">
      <p:transition spd="slow" p14:dur="2000" advTm="4382"/>
    </mc:Choice>
    <mc:Fallback xmlns="">
      <p:transition spd="slow" advTm="4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repeatCount="indefinite" fill="hold" grpId="0" nodeType="clickEffect">
                                  <p:stCondLst>
                                    <p:cond delay="0"/>
                                  </p:stCondLst>
                                  <p:childTnLst>
                                    <p:animMotion origin="layout" path="M -3.95833E-6 -1.11111E-6 L -0.25 -1.11111E-6 " pathEditMode="relative" rAng="0" ptsTypes="AA">
                                      <p:cBhvr>
                                        <p:cTn id="6" dur="20000" fill="hold"/>
                                        <p:tgtEl>
                                          <p:spTgt spid="11"/>
                                        </p:tgtEl>
                                        <p:attrNameLst>
                                          <p:attrName>ppt_x</p:attrName>
                                          <p:attrName>ppt_y</p:attrName>
                                        </p:attrNameLst>
                                      </p:cBhvr>
                                      <p:rCtr x="-12500" y="0"/>
                                    </p:animMotion>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par>
                                <p:cTn id="7" presetID="35" presetClass="path" presetSubtype="0" repeatCount="indefinite" fill="hold" grpId="0" nodeType="withEffect">
                                  <p:stCondLst>
                                    <p:cond delay="0"/>
                                  </p:stCondLst>
                                  <p:childTnLst>
                                    <p:animMotion origin="layout" path="M -3.95833E-6 -2.59259E-6 L -0.25 -2.59259E-6 " pathEditMode="relative" rAng="0" ptsTypes="AA">
                                      <p:cBhvr>
                                        <p:cTn id="8" dur="20000" fill="hold"/>
                                        <p:tgtEl>
                                          <p:spTgt spid="4"/>
                                        </p:tgtEl>
                                        <p:attrNameLst>
                                          <p:attrName>ppt_x</p:attrName>
                                          <p:attrName>ppt_y</p:attrName>
                                        </p:attrNameLst>
                                      </p:cBhvr>
                                      <p:rCtr x="-12500" y="0"/>
                                    </p:animMotion>
                                  </p:childTnLst>
                                </p:cTn>
                              </p:par>
                              <p:par>
                                <p:cTn id="9" presetID="35" presetClass="path" presetSubtype="0" repeatCount="indefinite" fill="hold" grpId="0" nodeType="withEffect">
                                  <p:stCondLst>
                                    <p:cond delay="0"/>
                                  </p:stCondLst>
                                  <p:childTnLst>
                                    <p:animMotion origin="layout" path="M -3.95833E-6 -7.40741E-7 L -0.25 -7.40741E-7 " pathEditMode="relative" rAng="0" ptsTypes="AA">
                                      <p:cBhvr>
                                        <p:cTn id="10" dur="20000" fill="hold"/>
                                        <p:tgtEl>
                                          <p:spTgt spid="6"/>
                                        </p:tgtEl>
                                        <p:attrNameLst>
                                          <p:attrName>ppt_x</p:attrName>
                                          <p:attrName>ppt_y</p:attrName>
                                        </p:attrNameLst>
                                      </p:cBhvr>
                                      <p:rCtr x="-12500" y="0"/>
                                    </p:animMotion>
                                  </p:childTnLst>
                                </p:cTn>
                              </p:par>
                              <p:par>
                                <p:cTn id="11" presetID="35" presetClass="path" presetSubtype="0" fill="hold" grpId="0" nodeType="withEffect">
                                  <p:stCondLst>
                                    <p:cond delay="0"/>
                                  </p:stCondLst>
                                  <p:childTnLst>
                                    <p:animMotion origin="layout" path="M -3.95833E-6 1.85185E-6 L -0.25 1.85185E-6 " pathEditMode="relative" rAng="0" ptsTypes="AA">
                                      <p:cBhvr>
                                        <p:cTn id="12" dur="20000" fill="hold"/>
                                        <p:tgtEl>
                                          <p:spTgt spid="18"/>
                                        </p:tgtEl>
                                        <p:attrNameLst>
                                          <p:attrName>ppt_x</p:attrName>
                                          <p:attrName>ppt_y</p:attrName>
                                        </p:attrNameLst>
                                      </p:cBhvr>
                                      <p:rCtr x="-12500" y="0"/>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fill="hold" nodeType="clickEffect">
                                  <p:stCondLst>
                                    <p:cond delay="0"/>
                                  </p:stCondLst>
                                  <p:childTnLst>
                                    <p:animMotion origin="layout" path="M 3.95833E-6 -4.81481E-6 L 1.36367 -0.03032 " pathEditMode="relative" rAng="0" ptsTypes="AA">
                                      <p:cBhvr>
                                        <p:cTn id="16" dur="2000" fill="hold"/>
                                        <p:tgtEl>
                                          <p:spTgt spid="19"/>
                                        </p:tgtEl>
                                        <p:attrNameLst>
                                          <p:attrName>ppt_x</p:attrName>
                                          <p:attrName>ppt_y</p:attrName>
                                        </p:attrNameLst>
                                      </p:cBhvr>
                                      <p:rCtr x="68177"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2937-A5C0-4AA1-8279-817AD215A03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660FD5-411D-4A9C-A0F0-316BC35D89E5}"/>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EE32BEE6-7844-4CAD-93C3-0EC03BEB472C}"/>
              </a:ext>
            </a:extLst>
          </p:cNvPr>
          <p:cNvSpPr/>
          <p:nvPr/>
        </p:nvSpPr>
        <p:spPr>
          <a:xfrm>
            <a:off x="0" y="0"/>
            <a:ext cx="24597360" cy="19561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1D3056-F6E6-451A-8D28-DA3617DA575E}"/>
              </a:ext>
            </a:extLst>
          </p:cNvPr>
          <p:cNvSpPr/>
          <p:nvPr/>
        </p:nvSpPr>
        <p:spPr>
          <a:xfrm>
            <a:off x="0" y="2593545"/>
            <a:ext cx="24597358" cy="29168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EB8DFD-A844-4AE2-B4E0-43C85D5163DF}"/>
              </a:ext>
            </a:extLst>
          </p:cNvPr>
          <p:cNvCxnSpPr>
            <a:cxnSpLocks/>
            <a:stCxn id="6" idx="1"/>
            <a:endCxn id="6" idx="3"/>
          </p:cNvCxnSpPr>
          <p:nvPr/>
        </p:nvCxnSpPr>
        <p:spPr>
          <a:xfrm>
            <a:off x="0" y="4051955"/>
            <a:ext cx="24597358"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F61069-610F-42D2-BBB5-6F0889EAF248}"/>
              </a:ext>
            </a:extLst>
          </p:cNvPr>
          <p:cNvSpPr/>
          <p:nvPr/>
        </p:nvSpPr>
        <p:spPr>
          <a:xfrm>
            <a:off x="0" y="5486399"/>
            <a:ext cx="24597358" cy="135423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4E0A45E-AA82-42A4-8DAC-E9E1A500ED7F}"/>
              </a:ext>
            </a:extLst>
          </p:cNvPr>
          <p:cNvSpPr/>
          <p:nvPr/>
        </p:nvSpPr>
        <p:spPr>
          <a:xfrm>
            <a:off x="0" y="1338338"/>
            <a:ext cx="24597358" cy="132764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4E1B3D9-F634-4413-8E47-A657295D08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4799" y="2365410"/>
            <a:ext cx="2346960" cy="1835834"/>
          </a:xfrm>
          <a:prstGeom prst="rect">
            <a:avLst/>
          </a:prstGeom>
        </p:spPr>
      </p:pic>
      <p:sp>
        <p:nvSpPr>
          <p:cNvPr id="5" name="Rectangle 4">
            <a:extLst>
              <a:ext uri="{FF2B5EF4-FFF2-40B4-BE49-F238E27FC236}">
                <a16:creationId xmlns:a16="http://schemas.microsoft.com/office/drawing/2014/main" id="{BD1D22D5-C2AC-4750-8C09-281AD8283EE2}"/>
              </a:ext>
            </a:extLst>
          </p:cNvPr>
          <p:cNvSpPr/>
          <p:nvPr/>
        </p:nvSpPr>
        <p:spPr>
          <a:xfrm>
            <a:off x="10484358" y="2670777"/>
            <a:ext cx="2012441" cy="282911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D42EA843-5685-4F08-8BA9-498D6694B537}"/>
              </a:ext>
            </a:extLst>
          </p:cNvPr>
          <p:cNvSpPr/>
          <p:nvPr/>
        </p:nvSpPr>
        <p:spPr>
          <a:xfrm>
            <a:off x="10958702" y="1439732"/>
            <a:ext cx="1063752" cy="1202657"/>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D04121-5809-48E1-8795-BECE0F38AE38}"/>
              </a:ext>
            </a:extLst>
          </p:cNvPr>
          <p:cNvSpPr/>
          <p:nvPr/>
        </p:nvSpPr>
        <p:spPr>
          <a:xfrm>
            <a:off x="8412480" y="-29475"/>
            <a:ext cx="4084319" cy="13972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Road Finished </a:t>
            </a:r>
          </a:p>
          <a:p>
            <a:pPr algn="ctr"/>
            <a:r>
              <a:rPr lang="en-US" sz="2800" b="1" dirty="0">
                <a:latin typeface="Arial" panose="020B0604020202020204" pitchFamily="34" charset="0"/>
                <a:cs typeface="Arial" panose="020B0604020202020204" pitchFamily="34" charset="0"/>
              </a:rPr>
              <a:t>Turn to second lane</a:t>
            </a:r>
          </a:p>
        </p:txBody>
      </p:sp>
      <p:sp>
        <p:nvSpPr>
          <p:cNvPr id="7" name="Arrow: Curved Left 6">
            <a:extLst>
              <a:ext uri="{FF2B5EF4-FFF2-40B4-BE49-F238E27FC236}">
                <a16:creationId xmlns:a16="http://schemas.microsoft.com/office/drawing/2014/main" id="{662CD751-BD82-49EF-9323-04714B671362}"/>
              </a:ext>
            </a:extLst>
          </p:cNvPr>
          <p:cNvSpPr/>
          <p:nvPr/>
        </p:nvSpPr>
        <p:spPr>
          <a:xfrm>
            <a:off x="10136124" y="3272542"/>
            <a:ext cx="1538098" cy="1985257"/>
          </a:xfrm>
          <a:prstGeom prst="curved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2201228505"/>
      </p:ext>
    </p:extLst>
  </p:cSld>
  <p:clrMapOvr>
    <a:masterClrMapping/>
  </p:clrMapOvr>
  <mc:AlternateContent xmlns:mc="http://schemas.openxmlformats.org/markup-compatibility/2006" xmlns:p14="http://schemas.microsoft.com/office/powerpoint/2010/main">
    <mc:Choice Requires="p14">
      <p:transition spd="slow" p14:dur="2000" advTm="4993"/>
    </mc:Choice>
    <mc:Fallback xmlns="">
      <p:transition spd="slow" advTm="4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repeatCount="indefinite" fill="hold" grpId="0" nodeType="clickEffect">
                                  <p:stCondLst>
                                    <p:cond delay="0"/>
                                  </p:stCondLst>
                                  <p:childTnLst>
                                    <p:animMotion origin="layout" path="M -3.95833E-6 -1.11111E-6 L -0.25 -1.11111E-6 " pathEditMode="relative" rAng="0" ptsTypes="AA">
                                      <p:cBhvr>
                                        <p:cTn id="6" dur="20000" fill="hold"/>
                                        <p:tgtEl>
                                          <p:spTgt spid="11"/>
                                        </p:tgtEl>
                                        <p:attrNameLst>
                                          <p:attrName>ppt_x</p:attrName>
                                          <p:attrName>ppt_y</p:attrName>
                                        </p:attrNameLst>
                                      </p:cBhvr>
                                      <p:rCtr x="-12500" y="0"/>
                                    </p:animMotion>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par>
                                <p:cTn id="7" presetID="35" presetClass="path" presetSubtype="0" repeatCount="indefinite" fill="hold" grpId="0" nodeType="withEffect">
                                  <p:stCondLst>
                                    <p:cond delay="0"/>
                                  </p:stCondLst>
                                  <p:childTnLst>
                                    <p:animMotion origin="layout" path="M -3.95833E-6 -2.59259E-6 L -0.25 -2.59259E-6 " pathEditMode="relative" rAng="0" ptsTypes="AA">
                                      <p:cBhvr>
                                        <p:cTn id="8" dur="20000" fill="hold"/>
                                        <p:tgtEl>
                                          <p:spTgt spid="4"/>
                                        </p:tgtEl>
                                        <p:attrNameLst>
                                          <p:attrName>ppt_x</p:attrName>
                                          <p:attrName>ppt_y</p:attrName>
                                        </p:attrNameLst>
                                      </p:cBhvr>
                                      <p:rCtr x="-12500" y="0"/>
                                    </p:animMotion>
                                  </p:childTnLst>
                                </p:cTn>
                              </p:par>
                              <p:par>
                                <p:cTn id="9" presetID="35" presetClass="path" presetSubtype="0" repeatCount="indefinite" fill="hold" grpId="0" nodeType="withEffect">
                                  <p:stCondLst>
                                    <p:cond delay="0"/>
                                  </p:stCondLst>
                                  <p:childTnLst>
                                    <p:animMotion origin="layout" path="M -3.95833E-6 -7.40741E-7 L -0.25 -7.40741E-7 " pathEditMode="relative" rAng="0" ptsTypes="AA">
                                      <p:cBhvr>
                                        <p:cTn id="10" dur="20000" fill="hold"/>
                                        <p:tgtEl>
                                          <p:spTgt spid="6"/>
                                        </p:tgtEl>
                                        <p:attrNameLst>
                                          <p:attrName>ppt_x</p:attrName>
                                          <p:attrName>ppt_y</p:attrName>
                                        </p:attrNameLst>
                                      </p:cBhvr>
                                      <p:rCtr x="-12500" y="0"/>
                                    </p:animMotion>
                                  </p:childTnLst>
                                </p:cTn>
                              </p:par>
                              <p:par>
                                <p:cTn id="11" presetID="35" presetClass="path" presetSubtype="0" fill="hold" grpId="0" nodeType="withEffect">
                                  <p:stCondLst>
                                    <p:cond delay="0"/>
                                  </p:stCondLst>
                                  <p:childTnLst>
                                    <p:animMotion origin="layout" path="M -3.95833E-6 1.85185E-6 L -0.25 1.85185E-6 " pathEditMode="relative" rAng="0" ptsTypes="AA">
                                      <p:cBhvr>
                                        <p:cTn id="12" dur="20000" fill="hold"/>
                                        <p:tgtEl>
                                          <p:spTgt spid="18"/>
                                        </p:tgtEl>
                                        <p:attrNameLst>
                                          <p:attrName>ppt_x</p:attrName>
                                          <p:attrName>ppt_y</p:attrName>
                                        </p:attrNameLst>
                                      </p:cBhvr>
                                      <p:rCtr x="-12500" y="0"/>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fill="hold" nodeType="clickEffect">
                                  <p:stCondLst>
                                    <p:cond delay="0"/>
                                  </p:stCondLst>
                                  <p:childTnLst>
                                    <p:animMotion origin="layout" path="M -3.95833E-6 -3.7037E-6 L 0.68125 -0.0243 " pathEditMode="relative" rAng="0" ptsTypes="AA">
                                      <p:cBhvr>
                                        <p:cTn id="16" dur="2000" fill="hold"/>
                                        <p:tgtEl>
                                          <p:spTgt spid="19"/>
                                        </p:tgtEl>
                                        <p:attrNameLst>
                                          <p:attrName>ppt_x</p:attrName>
                                          <p:attrName>ppt_y</p:attrName>
                                        </p:attrNameLst>
                                      </p:cBhvr>
                                      <p:rCtr x="34062"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2937-A5C0-4AA1-8279-817AD215A03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660FD5-411D-4A9C-A0F0-316BC35D89E5}"/>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EE32BEE6-7844-4CAD-93C3-0EC03BEB472C}"/>
              </a:ext>
            </a:extLst>
          </p:cNvPr>
          <p:cNvSpPr/>
          <p:nvPr/>
        </p:nvSpPr>
        <p:spPr>
          <a:xfrm>
            <a:off x="0" y="0"/>
            <a:ext cx="24597360" cy="19561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1D3056-F6E6-451A-8D28-DA3617DA575E}"/>
              </a:ext>
            </a:extLst>
          </p:cNvPr>
          <p:cNvSpPr/>
          <p:nvPr/>
        </p:nvSpPr>
        <p:spPr>
          <a:xfrm>
            <a:off x="0" y="2593545"/>
            <a:ext cx="24597358" cy="29168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EB8DFD-A844-4AE2-B4E0-43C85D5163DF}"/>
              </a:ext>
            </a:extLst>
          </p:cNvPr>
          <p:cNvCxnSpPr>
            <a:cxnSpLocks/>
            <a:stCxn id="6" idx="1"/>
            <a:endCxn id="6" idx="3"/>
          </p:cNvCxnSpPr>
          <p:nvPr/>
        </p:nvCxnSpPr>
        <p:spPr>
          <a:xfrm>
            <a:off x="0" y="4051955"/>
            <a:ext cx="24597358"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F61069-610F-42D2-BBB5-6F0889EAF248}"/>
              </a:ext>
            </a:extLst>
          </p:cNvPr>
          <p:cNvSpPr/>
          <p:nvPr/>
        </p:nvSpPr>
        <p:spPr>
          <a:xfrm>
            <a:off x="0" y="5486399"/>
            <a:ext cx="24597358" cy="135423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4E0A45E-AA82-42A4-8DAC-E9E1A500ED7F}"/>
              </a:ext>
            </a:extLst>
          </p:cNvPr>
          <p:cNvSpPr/>
          <p:nvPr/>
        </p:nvSpPr>
        <p:spPr>
          <a:xfrm>
            <a:off x="0" y="1338338"/>
            <a:ext cx="24597358" cy="132764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1D22D5-C2AC-4750-8C09-281AD8283EE2}"/>
              </a:ext>
            </a:extLst>
          </p:cNvPr>
          <p:cNvSpPr/>
          <p:nvPr/>
        </p:nvSpPr>
        <p:spPr>
          <a:xfrm>
            <a:off x="10484358" y="2670777"/>
            <a:ext cx="2012441" cy="282911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D42EA843-5685-4F08-8BA9-498D6694B537}"/>
              </a:ext>
            </a:extLst>
          </p:cNvPr>
          <p:cNvSpPr/>
          <p:nvPr/>
        </p:nvSpPr>
        <p:spPr>
          <a:xfrm>
            <a:off x="10958702" y="1439732"/>
            <a:ext cx="1063752" cy="1202657"/>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D04121-5809-48E1-8795-BECE0F38AE38}"/>
              </a:ext>
            </a:extLst>
          </p:cNvPr>
          <p:cNvSpPr/>
          <p:nvPr/>
        </p:nvSpPr>
        <p:spPr>
          <a:xfrm>
            <a:off x="8412480" y="-29475"/>
            <a:ext cx="4084319" cy="13972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Road Finished </a:t>
            </a:r>
          </a:p>
          <a:p>
            <a:pPr algn="ctr"/>
            <a:r>
              <a:rPr lang="en-US" sz="2800" b="1" dirty="0">
                <a:latin typeface="Arial" panose="020B0604020202020204" pitchFamily="34" charset="0"/>
                <a:cs typeface="Arial" panose="020B0604020202020204" pitchFamily="34" charset="0"/>
              </a:rPr>
              <a:t>Turn to second lane</a:t>
            </a:r>
          </a:p>
        </p:txBody>
      </p:sp>
      <p:sp>
        <p:nvSpPr>
          <p:cNvPr id="7" name="Arrow: Curved Left 6">
            <a:extLst>
              <a:ext uri="{FF2B5EF4-FFF2-40B4-BE49-F238E27FC236}">
                <a16:creationId xmlns:a16="http://schemas.microsoft.com/office/drawing/2014/main" id="{662CD751-BD82-49EF-9323-04714B671362}"/>
              </a:ext>
            </a:extLst>
          </p:cNvPr>
          <p:cNvSpPr/>
          <p:nvPr/>
        </p:nvSpPr>
        <p:spPr>
          <a:xfrm>
            <a:off x="10136124" y="3272542"/>
            <a:ext cx="1538098" cy="1985257"/>
          </a:xfrm>
          <a:prstGeom prst="curved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a:extLst>
              <a:ext uri="{FF2B5EF4-FFF2-40B4-BE49-F238E27FC236}">
                <a16:creationId xmlns:a16="http://schemas.microsoft.com/office/drawing/2014/main" id="{B3617D46-BAE8-4321-90B5-44B65099B26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1092874">
            <a:off x="7223062" y="4033293"/>
            <a:ext cx="2835608" cy="1611536"/>
          </a:xfrm>
          <a:prstGeom prst="rect">
            <a:avLst/>
          </a:prstGeom>
        </p:spPr>
      </p:pic>
    </p:spTree>
    <p:custDataLst>
      <p:tags r:id="rId1"/>
    </p:custDataLst>
    <p:extLst>
      <p:ext uri="{BB962C8B-B14F-4D97-AF65-F5344CB8AC3E}">
        <p14:creationId xmlns:p14="http://schemas.microsoft.com/office/powerpoint/2010/main" val="1869109148"/>
      </p:ext>
    </p:extLst>
  </p:cSld>
  <p:clrMapOvr>
    <a:masterClrMapping/>
  </p:clrMapOvr>
  <mc:AlternateContent xmlns:mc="http://schemas.openxmlformats.org/markup-compatibility/2006" xmlns:p14="http://schemas.microsoft.com/office/powerpoint/2010/main">
    <mc:Choice Requires="p14">
      <p:transition spd="slow" p14:dur="2000" advTm="13549"/>
    </mc:Choice>
    <mc:Fallback xmlns="">
      <p:transition spd="slow" advTm="135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repeatCount="indefinite" fill="hold" grpId="0" nodeType="clickEffect">
                                  <p:stCondLst>
                                    <p:cond delay="0"/>
                                  </p:stCondLst>
                                  <p:childTnLst>
                                    <p:animMotion origin="layout" path="M -3.95833E-6 -1.11111E-6 L -0.25 -1.11111E-6 " pathEditMode="relative" rAng="0" ptsTypes="AA">
                                      <p:cBhvr>
                                        <p:cTn id="6" dur="20000" fill="hold"/>
                                        <p:tgtEl>
                                          <p:spTgt spid="11"/>
                                        </p:tgtEl>
                                        <p:attrNameLst>
                                          <p:attrName>ppt_x</p:attrName>
                                          <p:attrName>ppt_y</p:attrName>
                                        </p:attrNameLst>
                                      </p:cBhvr>
                                      <p:rCtr x="-12500" y="0"/>
                                    </p:animMotion>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par>
                                <p:cTn id="7" presetID="35" presetClass="path" presetSubtype="0" repeatCount="indefinite" fill="hold" grpId="0" nodeType="withEffect">
                                  <p:stCondLst>
                                    <p:cond delay="0"/>
                                  </p:stCondLst>
                                  <p:childTnLst>
                                    <p:animMotion origin="layout" path="M -3.95833E-6 -2.59259E-6 L -0.25 -2.59259E-6 " pathEditMode="relative" rAng="0" ptsTypes="AA">
                                      <p:cBhvr>
                                        <p:cTn id="8" dur="20000" fill="hold"/>
                                        <p:tgtEl>
                                          <p:spTgt spid="4"/>
                                        </p:tgtEl>
                                        <p:attrNameLst>
                                          <p:attrName>ppt_x</p:attrName>
                                          <p:attrName>ppt_y</p:attrName>
                                        </p:attrNameLst>
                                      </p:cBhvr>
                                      <p:rCtr x="-12500" y="0"/>
                                    </p:animMotion>
                                  </p:childTnLst>
                                </p:cTn>
                              </p:par>
                              <p:par>
                                <p:cTn id="9" presetID="35" presetClass="path" presetSubtype="0" repeatCount="indefinite" fill="hold" grpId="0" nodeType="withEffect">
                                  <p:stCondLst>
                                    <p:cond delay="0"/>
                                  </p:stCondLst>
                                  <p:childTnLst>
                                    <p:animMotion origin="layout" path="M -3.95833E-6 -7.40741E-7 L -0.25 -7.40741E-7 " pathEditMode="relative" rAng="0" ptsTypes="AA">
                                      <p:cBhvr>
                                        <p:cTn id="10" dur="20000" fill="hold"/>
                                        <p:tgtEl>
                                          <p:spTgt spid="6"/>
                                        </p:tgtEl>
                                        <p:attrNameLst>
                                          <p:attrName>ppt_x</p:attrName>
                                          <p:attrName>ppt_y</p:attrName>
                                        </p:attrNameLst>
                                      </p:cBhvr>
                                      <p:rCtr x="-12500" y="0"/>
                                    </p:animMotion>
                                  </p:childTnLst>
                                </p:cTn>
                              </p:par>
                              <p:par>
                                <p:cTn id="11" presetID="35" presetClass="path" presetSubtype="0" fill="hold" grpId="0" nodeType="withEffect">
                                  <p:stCondLst>
                                    <p:cond delay="0"/>
                                  </p:stCondLst>
                                  <p:childTnLst>
                                    <p:animMotion origin="layout" path="M -3.95833E-6 1.85185E-6 L -0.25 1.85185E-6 " pathEditMode="relative" rAng="0" ptsTypes="AA">
                                      <p:cBhvr>
                                        <p:cTn id="12" dur="20000" fill="hold"/>
                                        <p:tgtEl>
                                          <p:spTgt spid="18"/>
                                        </p:tgtEl>
                                        <p:attrNameLst>
                                          <p:attrName>ppt_x</p:attrName>
                                          <p:attrName>ppt_y</p:attrName>
                                        </p:attrNameLst>
                                      </p:cBhvr>
                                      <p:rCtr x="-12500" y="0"/>
                                    </p:animMotion>
                                  </p:childTnLst>
                                </p:cTn>
                              </p:par>
                            </p:childTnLst>
                          </p:cTn>
                        </p:par>
                      </p:childTnLst>
                    </p:cTn>
                  </p:par>
                  <p:par>
                    <p:cTn id="13" fill="hold">
                      <p:stCondLst>
                        <p:cond delay="indefinite"/>
                      </p:stCondLst>
                      <p:childTnLst>
                        <p:par>
                          <p:cTn id="14" fill="hold">
                            <p:stCondLst>
                              <p:cond delay="0"/>
                            </p:stCondLst>
                            <p:childTnLst>
                              <p:par>
                                <p:cTn id="15" presetID="35" presetClass="path" presetSubtype="0" fill="hold" nodeType="clickEffect">
                                  <p:stCondLst>
                                    <p:cond delay="0"/>
                                  </p:stCondLst>
                                  <p:childTnLst>
                                    <p:animMotion origin="layout" path="M -3.95833E-6 4.44444E-6 L -0.86979 -0.03565 " pathEditMode="relative" rAng="0" ptsTypes="AA">
                                      <p:cBhvr>
                                        <p:cTn id="16" dur="2000" fill="hold"/>
                                        <p:tgtEl>
                                          <p:spTgt spid="9"/>
                                        </p:tgtEl>
                                        <p:attrNameLst>
                                          <p:attrName>ppt_x</p:attrName>
                                          <p:attrName>ppt_y</p:attrName>
                                        </p:attrNameLst>
                                      </p:cBhvr>
                                      <p:rCtr x="-4349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A0305-E95C-41F9-B66C-0DF5DB4081A7}"/>
              </a:ext>
            </a:extLst>
          </p:cNvPr>
          <p:cNvSpPr>
            <a:spLocks noGrp="1"/>
          </p:cNvSpPr>
          <p:nvPr>
            <p:ph type="title"/>
          </p:nvPr>
        </p:nvSpPr>
        <p:spPr>
          <a:xfrm>
            <a:off x="838200" y="365125"/>
            <a:ext cx="10515600" cy="662141"/>
          </a:xfrm>
        </p:spPr>
        <p:txBody>
          <a:bodyPr>
            <a:normAutofit fontScale="90000"/>
          </a:bodyPr>
          <a:lstStyle/>
          <a:p>
            <a:r>
              <a:rPr lang="en-US" dirty="0"/>
              <a:t>                            </a:t>
            </a:r>
            <a:r>
              <a:rPr lang="en-US" b="1" dirty="0">
                <a:solidFill>
                  <a:srgbClr val="FF0000"/>
                </a:solidFill>
                <a:latin typeface="Arial" panose="020B0604020202020204" pitchFamily="34" charset="0"/>
                <a:cs typeface="Arial" panose="020B0604020202020204" pitchFamily="34" charset="0"/>
              </a:rPr>
              <a:t>Project Progress</a:t>
            </a:r>
          </a:p>
        </p:txBody>
      </p:sp>
      <p:sp>
        <p:nvSpPr>
          <p:cNvPr id="3" name="Content Placeholder 2">
            <a:extLst>
              <a:ext uri="{FF2B5EF4-FFF2-40B4-BE49-F238E27FC236}">
                <a16:creationId xmlns:a16="http://schemas.microsoft.com/office/drawing/2014/main" id="{5DF10660-9791-4388-984F-DABC06A0E764}"/>
              </a:ext>
            </a:extLst>
          </p:cNvPr>
          <p:cNvSpPr>
            <a:spLocks noGrp="1"/>
          </p:cNvSpPr>
          <p:nvPr>
            <p:ph idx="1"/>
          </p:nvPr>
        </p:nvSpPr>
        <p:spPr>
          <a:xfrm>
            <a:off x="838200" y="1479396"/>
            <a:ext cx="10515600" cy="4351338"/>
          </a:xfrm>
        </p:spPr>
        <p:txBody>
          <a:bodyPr>
            <a:normAutofit fontScale="92500" lnSpcReduction="20000"/>
          </a:bodyPr>
          <a:lstStyle/>
          <a:p>
            <a:pPr marL="0" indent="0">
              <a:buNone/>
            </a:pPr>
            <a:endParaRPr lang="en-US" dirty="0">
              <a:latin typeface="Arial" panose="020B0604020202020204" pitchFamily="34" charset="0"/>
              <a:cs typeface="Arial" panose="020B0604020202020204" pitchFamily="34" charset="0"/>
            </a:endParaRPr>
          </a:p>
          <a:p>
            <a:pPr marL="285750" indent="-285750"/>
            <a:r>
              <a:rPr lang="en-US" dirty="0">
                <a:latin typeface="Arial" panose="020B0604020202020204" pitchFamily="34" charset="0"/>
                <a:cs typeface="Arial" panose="020B0604020202020204" pitchFamily="34" charset="0"/>
              </a:rPr>
              <a:t>So far, we have understood the concept of self-driving cars and details of features as well as how it works. </a:t>
            </a:r>
          </a:p>
          <a:p>
            <a:pPr marL="285750" indent="-285750"/>
            <a:endParaRPr lang="en-US" dirty="0">
              <a:latin typeface="Arial" panose="020B0604020202020204" pitchFamily="34" charset="0"/>
              <a:cs typeface="Arial" panose="020B0604020202020204" pitchFamily="34" charset="0"/>
            </a:endParaRPr>
          </a:p>
          <a:p>
            <a:pPr marL="285750" indent="-285750"/>
            <a:r>
              <a:rPr lang="en-US" dirty="0">
                <a:latin typeface="Arial" panose="020B0604020202020204" pitchFamily="34" charset="0"/>
                <a:cs typeface="Arial" panose="020B0604020202020204" pitchFamily="34" charset="0"/>
              </a:rPr>
              <a:t>We also acknowledged the hardware requirements and estimated a cost for the project.</a:t>
            </a:r>
          </a:p>
          <a:p>
            <a:pPr marL="285750" indent="-285750"/>
            <a:endParaRPr lang="en-US" dirty="0">
              <a:latin typeface="Arial" panose="020B0604020202020204" pitchFamily="34" charset="0"/>
              <a:cs typeface="Arial" panose="020B0604020202020204" pitchFamily="34" charset="0"/>
            </a:endParaRPr>
          </a:p>
          <a:p>
            <a:pPr marL="285750" indent="-285750"/>
            <a:r>
              <a:rPr lang="en-US" dirty="0">
                <a:solidFill>
                  <a:srgbClr val="FF0000"/>
                </a:solidFill>
                <a:latin typeface="Arial" panose="020B0604020202020204" pitchFamily="34" charset="0"/>
                <a:cs typeface="Arial" panose="020B0604020202020204" pitchFamily="34" charset="0"/>
              </a:rPr>
              <a:t>We bought all of our hardware and made a physical car</a:t>
            </a:r>
          </a:p>
          <a:p>
            <a:pPr marL="285750" indent="-285750"/>
            <a:endParaRPr lang="en-US" dirty="0">
              <a:latin typeface="Arial" panose="020B0604020202020204" pitchFamily="34" charset="0"/>
              <a:cs typeface="Arial" panose="020B0604020202020204" pitchFamily="34" charset="0"/>
            </a:endParaRPr>
          </a:p>
          <a:p>
            <a:pPr marL="285750" indent="-285750"/>
            <a:r>
              <a:rPr lang="en-US" dirty="0">
                <a:latin typeface="Arial" panose="020B0604020202020204" pitchFamily="34" charset="0"/>
                <a:cs typeface="Arial" panose="020B0604020202020204" pitchFamily="34" charset="0"/>
              </a:rPr>
              <a:t>Then, we will gradually implement our machine learning algorithms to make our car autonomous</a:t>
            </a:r>
          </a:p>
          <a:p>
            <a:pPr marL="285750" indent="-285750"/>
            <a:endParaRPr lang="en-US" dirty="0"/>
          </a:p>
          <a:p>
            <a:endParaRPr lang="en-US" dirty="0"/>
          </a:p>
        </p:txBody>
      </p:sp>
      <p:sp>
        <p:nvSpPr>
          <p:cNvPr id="4" name="Slide Number Placeholder 3">
            <a:extLst>
              <a:ext uri="{FF2B5EF4-FFF2-40B4-BE49-F238E27FC236}">
                <a16:creationId xmlns:a16="http://schemas.microsoft.com/office/drawing/2014/main" id="{838A096C-96F9-43B7-95E0-92C0BE995CC8}"/>
              </a:ext>
            </a:extLst>
          </p:cNvPr>
          <p:cNvSpPr>
            <a:spLocks noGrp="1"/>
          </p:cNvSpPr>
          <p:nvPr>
            <p:ph type="sldNum" sz="quarter" idx="12"/>
          </p:nvPr>
        </p:nvSpPr>
        <p:spPr/>
        <p:txBody>
          <a:bodyPr/>
          <a:lstStyle/>
          <a:p>
            <a:fld id="{9F1947BD-1712-463A-A299-39D055AD58E9}" type="slidenum">
              <a:rPr lang="en-US" smtClean="0"/>
              <a:t>25</a:t>
            </a:fld>
            <a:endParaRPr lang="en-US"/>
          </a:p>
        </p:txBody>
      </p:sp>
      <p:sp>
        <p:nvSpPr>
          <p:cNvPr id="5" name="Date Placeholder 4">
            <a:extLst>
              <a:ext uri="{FF2B5EF4-FFF2-40B4-BE49-F238E27FC236}">
                <a16:creationId xmlns:a16="http://schemas.microsoft.com/office/drawing/2014/main" id="{B3E448C2-B0B5-4E91-879B-FEC38E7B45AC}"/>
              </a:ext>
            </a:extLst>
          </p:cNvPr>
          <p:cNvSpPr>
            <a:spLocks noGrp="1"/>
          </p:cNvSpPr>
          <p:nvPr>
            <p:ph type="dt" sz="half" idx="10"/>
          </p:nvPr>
        </p:nvSpPr>
        <p:spPr/>
        <p:txBody>
          <a:bodyPr/>
          <a:lstStyle/>
          <a:p>
            <a:fld id="{BB7C4BA1-919C-45CB-A65C-8A598B1FF164}" type="datetime1">
              <a:rPr lang="en-US" smtClean="0"/>
              <a:t>12/18/2019</a:t>
            </a:fld>
            <a:endParaRPr lang="en-US"/>
          </a:p>
        </p:txBody>
      </p:sp>
      <p:graphicFrame>
        <p:nvGraphicFramePr>
          <p:cNvPr id="10" name="Table 10">
            <a:extLst>
              <a:ext uri="{FF2B5EF4-FFF2-40B4-BE49-F238E27FC236}">
                <a16:creationId xmlns:a16="http://schemas.microsoft.com/office/drawing/2014/main" id="{7C8B1A89-39A2-4F99-914A-42D1722B35DC}"/>
              </a:ext>
            </a:extLst>
          </p:cNvPr>
          <p:cNvGraphicFramePr>
            <a:graphicFrameLocks noGrp="1"/>
          </p:cNvGraphicFramePr>
          <p:nvPr/>
        </p:nvGraphicFramePr>
        <p:xfrm>
          <a:off x="941034" y="1027266"/>
          <a:ext cx="10129420" cy="741680"/>
        </p:xfrm>
        <a:graphic>
          <a:graphicData uri="http://schemas.openxmlformats.org/drawingml/2006/table">
            <a:tbl>
              <a:tblPr firstRow="1" bandRow="1">
                <a:tableStyleId>{5C22544A-7EE6-4342-B048-85BDC9FD1C3A}</a:tableStyleId>
              </a:tblPr>
              <a:tblGrid>
                <a:gridCol w="2025884">
                  <a:extLst>
                    <a:ext uri="{9D8B030D-6E8A-4147-A177-3AD203B41FA5}">
                      <a16:colId xmlns:a16="http://schemas.microsoft.com/office/drawing/2014/main" val="3839807949"/>
                    </a:ext>
                  </a:extLst>
                </a:gridCol>
                <a:gridCol w="2025884">
                  <a:extLst>
                    <a:ext uri="{9D8B030D-6E8A-4147-A177-3AD203B41FA5}">
                      <a16:colId xmlns:a16="http://schemas.microsoft.com/office/drawing/2014/main" val="1440652196"/>
                    </a:ext>
                  </a:extLst>
                </a:gridCol>
                <a:gridCol w="2025884">
                  <a:extLst>
                    <a:ext uri="{9D8B030D-6E8A-4147-A177-3AD203B41FA5}">
                      <a16:colId xmlns:a16="http://schemas.microsoft.com/office/drawing/2014/main" val="2173366135"/>
                    </a:ext>
                  </a:extLst>
                </a:gridCol>
                <a:gridCol w="2025884">
                  <a:extLst>
                    <a:ext uri="{9D8B030D-6E8A-4147-A177-3AD203B41FA5}">
                      <a16:colId xmlns:a16="http://schemas.microsoft.com/office/drawing/2014/main" val="566783841"/>
                    </a:ext>
                  </a:extLst>
                </a:gridCol>
                <a:gridCol w="2025884">
                  <a:extLst>
                    <a:ext uri="{9D8B030D-6E8A-4147-A177-3AD203B41FA5}">
                      <a16:colId xmlns:a16="http://schemas.microsoft.com/office/drawing/2014/main" val="811749376"/>
                    </a:ext>
                  </a:extLst>
                </a:gridCol>
              </a:tblGrid>
              <a:tr h="370840">
                <a:tc>
                  <a:txBody>
                    <a:bodyPr/>
                    <a:lstStyle/>
                    <a:p>
                      <a:r>
                        <a:rPr lang="en-US" dirty="0">
                          <a:solidFill>
                            <a:srgbClr val="002060"/>
                          </a:solidFill>
                        </a:rPr>
                        <a:t>Progress scale </a:t>
                      </a:r>
                    </a:p>
                  </a:txBody>
                  <a:tcPr/>
                </a:tc>
                <a:tc>
                  <a:txBody>
                    <a:bodyPr/>
                    <a:lstStyle/>
                    <a:p>
                      <a:r>
                        <a:rPr lang="en-US" dirty="0">
                          <a:solidFill>
                            <a:srgbClr val="002060"/>
                          </a:solidFill>
                        </a:rPr>
                        <a:t>     Level-1</a:t>
                      </a:r>
                    </a:p>
                  </a:txBody>
                  <a:tcPr/>
                </a:tc>
                <a:tc>
                  <a:txBody>
                    <a:bodyPr/>
                    <a:lstStyle/>
                    <a:p>
                      <a:r>
                        <a:rPr lang="en-US" dirty="0">
                          <a:solidFill>
                            <a:srgbClr val="002060"/>
                          </a:solidFill>
                        </a:rPr>
                        <a:t>      Level-2</a:t>
                      </a:r>
                    </a:p>
                  </a:txBody>
                  <a:tcPr/>
                </a:tc>
                <a:tc>
                  <a:txBody>
                    <a:bodyPr/>
                    <a:lstStyle/>
                    <a:p>
                      <a:r>
                        <a:rPr lang="en-US" dirty="0">
                          <a:solidFill>
                            <a:srgbClr val="002060"/>
                          </a:solidFill>
                        </a:rPr>
                        <a:t>       Level-3</a:t>
                      </a:r>
                    </a:p>
                  </a:txBody>
                  <a:tcPr/>
                </a:tc>
                <a:tc>
                  <a:txBody>
                    <a:bodyPr/>
                    <a:lstStyle/>
                    <a:p>
                      <a:r>
                        <a:rPr lang="en-US" dirty="0">
                          <a:solidFill>
                            <a:srgbClr val="002060"/>
                          </a:solidFill>
                        </a:rPr>
                        <a:t>     Level-4</a:t>
                      </a:r>
                    </a:p>
                  </a:txBody>
                  <a:tcPr/>
                </a:tc>
                <a:extLst>
                  <a:ext uri="{0D108BD9-81ED-4DB2-BD59-A6C34878D82A}">
                    <a16:rowId xmlns:a16="http://schemas.microsoft.com/office/drawing/2014/main" val="2490633209"/>
                  </a:ext>
                </a:extLst>
              </a:tr>
              <a:tr h="370840">
                <a:tc>
                  <a:txBody>
                    <a:bodyPr/>
                    <a:lstStyle/>
                    <a:p>
                      <a:endParaRPr lang="en-US" dirty="0">
                        <a:solidFill>
                          <a:srgbClr val="002060"/>
                        </a:solidFill>
                      </a:endParaRPr>
                    </a:p>
                  </a:txBody>
                  <a:tcPr/>
                </a:tc>
                <a:tc>
                  <a:txBody>
                    <a:bodyPr/>
                    <a:lstStyle/>
                    <a:p>
                      <a:endParaRPr lang="en-US">
                        <a:solidFill>
                          <a:srgbClr val="002060"/>
                        </a:solidFill>
                      </a:endParaRPr>
                    </a:p>
                  </a:txBody>
                  <a:tcPr/>
                </a:tc>
                <a:tc>
                  <a:txBody>
                    <a:bodyPr/>
                    <a:lstStyle/>
                    <a:p>
                      <a:endParaRPr lang="en-US" dirty="0">
                        <a:solidFill>
                          <a:srgbClr val="002060"/>
                        </a:solidFill>
                      </a:endParaRPr>
                    </a:p>
                  </a:txBody>
                  <a:tcPr/>
                </a:tc>
                <a:tc>
                  <a:txBody>
                    <a:bodyPr/>
                    <a:lstStyle/>
                    <a:p>
                      <a:endParaRPr lang="en-US">
                        <a:solidFill>
                          <a:srgbClr val="002060"/>
                        </a:solidFill>
                      </a:endParaRPr>
                    </a:p>
                  </a:txBody>
                  <a:tcPr/>
                </a:tc>
                <a:tc>
                  <a:txBody>
                    <a:bodyPr/>
                    <a:lstStyle/>
                    <a:p>
                      <a:endParaRPr lang="en-US" dirty="0">
                        <a:solidFill>
                          <a:srgbClr val="002060"/>
                        </a:solidFill>
                      </a:endParaRPr>
                    </a:p>
                  </a:txBody>
                  <a:tcPr/>
                </a:tc>
                <a:extLst>
                  <a:ext uri="{0D108BD9-81ED-4DB2-BD59-A6C34878D82A}">
                    <a16:rowId xmlns:a16="http://schemas.microsoft.com/office/drawing/2014/main" val="3328038740"/>
                  </a:ext>
                </a:extLst>
              </a:tr>
            </a:tbl>
          </a:graphicData>
        </a:graphic>
      </p:graphicFrame>
      <p:sp>
        <p:nvSpPr>
          <p:cNvPr id="12" name="Arrow: Right 11">
            <a:extLst>
              <a:ext uri="{FF2B5EF4-FFF2-40B4-BE49-F238E27FC236}">
                <a16:creationId xmlns:a16="http://schemas.microsoft.com/office/drawing/2014/main" id="{2AF4D484-6896-4DB8-807F-0B71B839DF9E}"/>
              </a:ext>
            </a:extLst>
          </p:cNvPr>
          <p:cNvSpPr/>
          <p:nvPr/>
        </p:nvSpPr>
        <p:spPr>
          <a:xfrm>
            <a:off x="3666478" y="1411024"/>
            <a:ext cx="3313056" cy="278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1536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87556-E5E9-46A4-9568-0C8F4C27DA94}"/>
              </a:ext>
            </a:extLst>
          </p:cNvPr>
          <p:cNvSpPr>
            <a:spLocks noGrp="1"/>
          </p:cNvSpPr>
          <p:nvPr>
            <p:ph type="title"/>
          </p:nvPr>
        </p:nvSpPr>
        <p:spPr/>
        <p:txBody>
          <a:bodyPr/>
          <a:lstStyle/>
          <a:p>
            <a:r>
              <a:rPr lang="en-US" dirty="0"/>
              <a:t>        </a:t>
            </a:r>
            <a:endParaRPr lang="en-US" sz="8800" b="1" dirty="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C3ABB2D-81DC-4347-B32E-E4D166667901}"/>
              </a:ext>
            </a:extLst>
          </p:cNvPr>
          <p:cNvSpPr>
            <a:spLocks noGrp="1"/>
          </p:cNvSpPr>
          <p:nvPr>
            <p:ph idx="1"/>
          </p:nvPr>
        </p:nvSpPr>
        <p:spPr/>
        <p:txBody>
          <a:bodyPr/>
          <a:lstStyle/>
          <a:p>
            <a:r>
              <a:rPr lang="en-US" dirty="0"/>
              <a:t>           </a:t>
            </a:r>
          </a:p>
        </p:txBody>
      </p:sp>
      <p:sp>
        <p:nvSpPr>
          <p:cNvPr id="4" name="Slide Number Placeholder 3">
            <a:extLst>
              <a:ext uri="{FF2B5EF4-FFF2-40B4-BE49-F238E27FC236}">
                <a16:creationId xmlns:a16="http://schemas.microsoft.com/office/drawing/2014/main" id="{52BC2775-0172-4702-BDDD-314F8726341E}"/>
              </a:ext>
            </a:extLst>
          </p:cNvPr>
          <p:cNvSpPr>
            <a:spLocks noGrp="1"/>
          </p:cNvSpPr>
          <p:nvPr>
            <p:ph type="sldNum" sz="quarter" idx="12"/>
          </p:nvPr>
        </p:nvSpPr>
        <p:spPr/>
        <p:txBody>
          <a:bodyPr/>
          <a:lstStyle/>
          <a:p>
            <a:fld id="{9F1947BD-1712-463A-A299-39D055AD58E9}" type="slidenum">
              <a:rPr lang="en-US" smtClean="0"/>
              <a:t>26</a:t>
            </a:fld>
            <a:endParaRPr lang="en-US"/>
          </a:p>
        </p:txBody>
      </p:sp>
      <p:pic>
        <p:nvPicPr>
          <p:cNvPr id="5" name="Picture 4">
            <a:extLst>
              <a:ext uri="{FF2B5EF4-FFF2-40B4-BE49-F238E27FC236}">
                <a16:creationId xmlns:a16="http://schemas.microsoft.com/office/drawing/2014/main" id="{2BB7886A-953E-4A3B-B12B-1CD2201F8C35}"/>
              </a:ext>
            </a:extLst>
          </p:cNvPr>
          <p:cNvPicPr>
            <a:picLocks noChangeAspect="1"/>
          </p:cNvPicPr>
          <p:nvPr/>
        </p:nvPicPr>
        <p:blipFill rotWithShape="1">
          <a:blip r:embed="rId2">
            <a:extLst>
              <a:ext uri="{28A0092B-C50C-407E-A947-70E740481C1C}">
                <a14:useLocalDpi xmlns:a14="http://schemas.microsoft.com/office/drawing/2010/main" val="0"/>
              </a:ext>
            </a:extLst>
          </a:blip>
          <a:srcRect l="-522" t="-328" r="11375" b="10323"/>
          <a:stretch/>
        </p:blipFill>
        <p:spPr>
          <a:xfrm>
            <a:off x="-67324" y="-33292"/>
            <a:ext cx="12259323" cy="6924583"/>
          </a:xfrm>
          <a:prstGeom prst="rect">
            <a:avLst/>
          </a:prstGeom>
        </p:spPr>
      </p:pic>
      <p:sp>
        <p:nvSpPr>
          <p:cNvPr id="6" name="Date Placeholder 5">
            <a:extLst>
              <a:ext uri="{FF2B5EF4-FFF2-40B4-BE49-F238E27FC236}">
                <a16:creationId xmlns:a16="http://schemas.microsoft.com/office/drawing/2014/main" id="{AA5604A3-D995-4E6F-A846-97BDD1C3A0E7}"/>
              </a:ext>
            </a:extLst>
          </p:cNvPr>
          <p:cNvSpPr>
            <a:spLocks noGrp="1"/>
          </p:cNvSpPr>
          <p:nvPr>
            <p:ph type="dt" sz="half" idx="10"/>
          </p:nvPr>
        </p:nvSpPr>
        <p:spPr/>
        <p:txBody>
          <a:bodyPr/>
          <a:lstStyle/>
          <a:p>
            <a:fld id="{C029977F-A31E-4170-80DE-815AAE7DEA72}" type="datetime1">
              <a:rPr lang="en-US" smtClean="0"/>
              <a:t>12/18/2019</a:t>
            </a:fld>
            <a:endParaRPr lang="en-US"/>
          </a:p>
        </p:txBody>
      </p:sp>
    </p:spTree>
    <p:extLst>
      <p:ext uri="{BB962C8B-B14F-4D97-AF65-F5344CB8AC3E}">
        <p14:creationId xmlns:p14="http://schemas.microsoft.com/office/powerpoint/2010/main" val="219814977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65557-7709-4107-97BE-44D2E8ECF6FA}"/>
              </a:ext>
            </a:extLst>
          </p:cNvPr>
          <p:cNvSpPr>
            <a:spLocks noGrp="1"/>
          </p:cNvSpPr>
          <p:nvPr>
            <p:ph type="title"/>
          </p:nvPr>
        </p:nvSpPr>
        <p:spPr/>
        <p:txBody>
          <a:bodyPr/>
          <a:lstStyle/>
          <a:p>
            <a:r>
              <a:rPr lang="en-US" dirty="0"/>
              <a:t> </a:t>
            </a:r>
            <a:r>
              <a:rPr lang="en-US" b="1" dirty="0">
                <a:latin typeface="Arial" panose="020B0604020202020204" pitchFamily="34" charset="0"/>
                <a:cs typeface="Arial" panose="020B0604020202020204" pitchFamily="34" charset="0"/>
              </a:rPr>
              <a:t>What is Self-Driving Car?</a:t>
            </a:r>
          </a:p>
        </p:txBody>
      </p:sp>
      <p:sp>
        <p:nvSpPr>
          <p:cNvPr id="3" name="Content Placeholder 2">
            <a:extLst>
              <a:ext uri="{FF2B5EF4-FFF2-40B4-BE49-F238E27FC236}">
                <a16:creationId xmlns:a16="http://schemas.microsoft.com/office/drawing/2014/main" id="{262A8FEB-0FEC-47B7-8165-B75F947C8F92}"/>
              </a:ext>
            </a:extLst>
          </p:cNvPr>
          <p:cNvSpPr>
            <a:spLocks noGrp="1"/>
          </p:cNvSpPr>
          <p:nvPr>
            <p:ph idx="1"/>
          </p:nvPr>
        </p:nvSpPr>
        <p:spPr/>
        <p:txBody>
          <a:bodyPr/>
          <a:lstStyle/>
          <a:p>
            <a:pPr marL="0" indent="0">
              <a:buNone/>
            </a:pPr>
            <a:r>
              <a:rPr lang="en-US" dirty="0">
                <a:solidFill>
                  <a:srgbClr val="002060"/>
                </a:solidFill>
              </a:rPr>
              <a:t># </a:t>
            </a:r>
            <a:r>
              <a:rPr lang="en-US" dirty="0">
                <a:solidFill>
                  <a:srgbClr val="002060"/>
                </a:solidFill>
                <a:latin typeface="Arial" panose="020B0604020202020204" pitchFamily="34" charset="0"/>
                <a:cs typeface="Arial" panose="020B0604020202020204" pitchFamily="34" charset="0"/>
              </a:rPr>
              <a:t>An autonomous or self driving car is a vehicle that can guide itself without human conduction.</a:t>
            </a:r>
          </a:p>
          <a:p>
            <a:pPr marL="0" indent="0">
              <a:buNone/>
            </a:pPr>
            <a:endParaRPr lang="en-US" dirty="0">
              <a:solidFill>
                <a:srgbClr val="002060"/>
              </a:solidFill>
            </a:endParaRPr>
          </a:p>
          <a:p>
            <a:pPr marL="0" indent="0">
              <a:buNone/>
            </a:pPr>
            <a:r>
              <a:rPr lang="en-US" dirty="0">
                <a:solidFill>
                  <a:srgbClr val="002060"/>
                </a:solidFill>
              </a:rPr>
              <a:t># </a:t>
            </a:r>
            <a:r>
              <a:rPr lang="en-US" dirty="0">
                <a:solidFill>
                  <a:srgbClr val="002060"/>
                </a:solidFill>
                <a:latin typeface="Arial" panose="020B0604020202020204" pitchFamily="34" charset="0"/>
                <a:cs typeface="Arial" panose="020B0604020202020204" pitchFamily="34" charset="0"/>
              </a:rPr>
              <a:t>This kind of vehicle has become a concrete reality and may pave the way for future systems where computers take over the art of driving.</a:t>
            </a:r>
          </a:p>
          <a:p>
            <a:pPr marL="0" indent="0">
              <a:buNone/>
            </a:pPr>
            <a:endParaRPr lang="en-US" dirty="0">
              <a:solidFill>
                <a:srgbClr val="002060"/>
              </a:solidFill>
            </a:endParaRPr>
          </a:p>
          <a:p>
            <a:pPr marL="0" indent="0">
              <a:buNone/>
            </a:pPr>
            <a:r>
              <a:rPr lang="en-US" dirty="0">
                <a:solidFill>
                  <a:srgbClr val="002060"/>
                </a:solidFill>
              </a:rPr>
              <a:t># </a:t>
            </a:r>
            <a:r>
              <a:rPr lang="en-US" dirty="0">
                <a:solidFill>
                  <a:srgbClr val="002060"/>
                </a:solidFill>
                <a:latin typeface="Arial" panose="020B0604020202020204" pitchFamily="34" charset="0"/>
                <a:cs typeface="Arial" panose="020B0604020202020204" pitchFamily="34" charset="0"/>
              </a:rPr>
              <a:t>An autonomous car is also known as a driverless car, robot car, self-driving car or autonomous vehicle</a:t>
            </a:r>
          </a:p>
        </p:txBody>
      </p:sp>
      <p:sp>
        <p:nvSpPr>
          <p:cNvPr id="4" name="Slide Number Placeholder 3">
            <a:extLst>
              <a:ext uri="{FF2B5EF4-FFF2-40B4-BE49-F238E27FC236}">
                <a16:creationId xmlns:a16="http://schemas.microsoft.com/office/drawing/2014/main" id="{601A417D-3ECA-46F9-862B-292A1DD1A97E}"/>
              </a:ext>
            </a:extLst>
          </p:cNvPr>
          <p:cNvSpPr>
            <a:spLocks noGrp="1"/>
          </p:cNvSpPr>
          <p:nvPr>
            <p:ph type="sldNum" sz="quarter" idx="12"/>
          </p:nvPr>
        </p:nvSpPr>
        <p:spPr/>
        <p:txBody>
          <a:bodyPr/>
          <a:lstStyle/>
          <a:p>
            <a:fld id="{9F1947BD-1712-463A-A299-39D055AD58E9}" type="slidenum">
              <a:rPr lang="en-US" smtClean="0"/>
              <a:t>3</a:t>
            </a:fld>
            <a:endParaRPr lang="en-US"/>
          </a:p>
        </p:txBody>
      </p:sp>
      <p:sp>
        <p:nvSpPr>
          <p:cNvPr id="5" name="Date Placeholder 4">
            <a:extLst>
              <a:ext uri="{FF2B5EF4-FFF2-40B4-BE49-F238E27FC236}">
                <a16:creationId xmlns:a16="http://schemas.microsoft.com/office/drawing/2014/main" id="{FF410AEB-2B0E-485E-8D8E-F7BA71A45ED2}"/>
              </a:ext>
            </a:extLst>
          </p:cNvPr>
          <p:cNvSpPr>
            <a:spLocks noGrp="1"/>
          </p:cNvSpPr>
          <p:nvPr>
            <p:ph type="dt" sz="half" idx="10"/>
          </p:nvPr>
        </p:nvSpPr>
        <p:spPr/>
        <p:txBody>
          <a:bodyPr/>
          <a:lstStyle/>
          <a:p>
            <a:fld id="{CCD58DFB-5E0E-4ECA-83B0-362FB84B332B}" type="datetime1">
              <a:rPr lang="en-US" smtClean="0"/>
              <a:t>12/18/2019</a:t>
            </a:fld>
            <a:endParaRPr lang="en-US"/>
          </a:p>
        </p:txBody>
      </p:sp>
    </p:spTree>
    <p:extLst>
      <p:ext uri="{BB962C8B-B14F-4D97-AF65-F5344CB8AC3E}">
        <p14:creationId xmlns:p14="http://schemas.microsoft.com/office/powerpoint/2010/main" val="298663827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97086-19B3-4DC0-A8DB-21F266D12FB0}"/>
              </a:ext>
            </a:extLst>
          </p:cNvPr>
          <p:cNvSpPr>
            <a:spLocks noGrp="1"/>
          </p:cNvSpPr>
          <p:nvPr>
            <p:ph type="title"/>
          </p:nvPr>
        </p:nvSpPr>
        <p:spPr>
          <a:xfrm>
            <a:off x="838200" y="365125"/>
            <a:ext cx="10515600" cy="1281113"/>
          </a:xfrm>
        </p:spPr>
        <p:txBody>
          <a:bodyPr>
            <a:normAutofit fontScale="90000"/>
          </a:bodyPr>
          <a:lstStyle/>
          <a:p>
            <a:r>
              <a:rPr lang="en-US" b="1" dirty="0">
                <a:latin typeface="Arial" panose="020B0604020202020204" pitchFamily="34" charset="0"/>
                <a:cs typeface="Arial" panose="020B0604020202020204" pitchFamily="34" charset="0"/>
              </a:rPr>
              <a:t>               </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                  </a:t>
            </a:r>
            <a:r>
              <a:rPr lang="en-US" sz="3100" b="1" dirty="0">
                <a:latin typeface="Arial" panose="020B0604020202020204" pitchFamily="34" charset="0"/>
                <a:cs typeface="Arial" panose="020B0604020202020204" pitchFamily="34" charset="0"/>
              </a:rPr>
              <a:t>How Self-Driving Car Works?</a:t>
            </a:r>
            <a:br>
              <a:rPr lang="en-US" sz="3100" b="1" dirty="0">
                <a:latin typeface="Arial" panose="020B0604020202020204" pitchFamily="34" charset="0"/>
                <a:cs typeface="Arial" panose="020B0604020202020204" pitchFamily="34" charset="0"/>
              </a:rPr>
            </a:br>
            <a:r>
              <a:rPr lang="en-US" sz="2000" dirty="0">
                <a:solidFill>
                  <a:srgbClr val="FF0000"/>
                </a:solidFill>
                <a:latin typeface="Arial" panose="020B0604020202020204" pitchFamily="34" charset="0"/>
                <a:cs typeface="Arial" panose="020B0604020202020204" pitchFamily="34" charset="0"/>
              </a:rPr>
              <a:t>The technological leaps and bounds we have made in recent years have finally culminated in making self-driving cars a reality. Self-driving cars are only possible today due to the existence of three technologies---</a:t>
            </a:r>
            <a:br>
              <a:rPr lang="en-US" sz="3200" dirty="0">
                <a:solidFill>
                  <a:srgbClr val="002060"/>
                </a:solidFill>
                <a:latin typeface="Arial" panose="020B0604020202020204" pitchFamily="34" charset="0"/>
                <a:cs typeface="Arial" panose="020B0604020202020204" pitchFamily="34" charset="0"/>
              </a:rPr>
            </a:br>
            <a:br>
              <a:rPr lang="en-US" sz="3100" b="1" dirty="0">
                <a:latin typeface="Arial" panose="020B0604020202020204" pitchFamily="34" charset="0"/>
                <a:cs typeface="Arial" panose="020B0604020202020204" pitchFamily="34" charset="0"/>
              </a:rPr>
            </a:br>
            <a:br>
              <a:rPr lang="en-US" dirty="0"/>
            </a:br>
            <a:endParaRPr lang="en-US" sz="18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8451002-5F6D-44D2-90F7-F34C55377240}"/>
              </a:ext>
            </a:extLst>
          </p:cNvPr>
          <p:cNvSpPr>
            <a:spLocks noGrp="1"/>
          </p:cNvSpPr>
          <p:nvPr>
            <p:ph idx="1"/>
          </p:nvPr>
        </p:nvSpPr>
        <p:spPr/>
        <p:txBody>
          <a:bodyPr>
            <a:normAutofit fontScale="92500" lnSpcReduction="10000"/>
          </a:bodyPr>
          <a:lstStyle/>
          <a:p>
            <a:pPr marL="457200" indent="-457200" algn="just">
              <a:buAutoNum type="arabicPeriod"/>
            </a:pPr>
            <a:r>
              <a:rPr lang="en-US" sz="2400" b="1" dirty="0">
                <a:latin typeface="Arial" panose="020B0604020202020204" pitchFamily="34" charset="0"/>
                <a:cs typeface="Arial" panose="020B0604020202020204" pitchFamily="34" charset="0"/>
              </a:rPr>
              <a:t>IoT Sensors : </a:t>
            </a:r>
            <a:r>
              <a:rPr lang="en-US" sz="2400" dirty="0">
                <a:solidFill>
                  <a:srgbClr val="7030A0"/>
                </a:solidFill>
                <a:latin typeface="Arial" panose="020B0604020202020204" pitchFamily="34" charset="0"/>
                <a:cs typeface="Arial" panose="020B0604020202020204" pitchFamily="34" charset="0"/>
              </a:rPr>
              <a:t>There are many types of sensors available today that make autonomous cars a reality. Sensors for blind-spot monitoring, forward collision warning, radar, camera, LIDAR, and ultrasonic all work together to make navigation of a self-driving car possible.</a:t>
            </a:r>
          </a:p>
          <a:p>
            <a:pPr marL="457200" indent="-457200" algn="just">
              <a:buFont typeface="Arial" panose="020B0604020202020204" pitchFamily="34" charset="0"/>
              <a:buAutoNum type="arabicPeriod"/>
            </a:pPr>
            <a:r>
              <a:rPr lang="en-US" sz="2400" b="1" dirty="0">
                <a:latin typeface="Arial" panose="020B0604020202020204" pitchFamily="34" charset="0"/>
                <a:cs typeface="Arial" panose="020B0604020202020204" pitchFamily="34" charset="0"/>
              </a:rPr>
              <a:t>IoT Connectivity : </a:t>
            </a:r>
            <a:r>
              <a:rPr lang="en-US" sz="2400" dirty="0">
                <a:solidFill>
                  <a:srgbClr val="0070C0"/>
                </a:solidFill>
                <a:latin typeface="Arial" panose="020B0604020202020204" pitchFamily="34" charset="0"/>
                <a:cs typeface="Arial" panose="020B0604020202020204" pitchFamily="34" charset="0"/>
              </a:rPr>
              <a:t>Self-driving cars use cloud computing to act upon traffic data, weather, maps, adjacent cars, and surface conditions among others. This helps them monitor their surroundings better and make informed decisions. Self-driving cars must be connected to the internet even if edge computing hardware can solve small computing tasks locally.</a:t>
            </a:r>
          </a:p>
          <a:p>
            <a:pPr marL="457200" indent="-457200" algn="just">
              <a:buFont typeface="Arial" panose="020B0604020202020204" pitchFamily="34" charset="0"/>
              <a:buAutoNum type="arabicPeriod"/>
            </a:pPr>
            <a:r>
              <a:rPr lang="en-US" sz="2600" b="1" dirty="0">
                <a:latin typeface="Arial" panose="020B0604020202020204" pitchFamily="34" charset="0"/>
                <a:cs typeface="Arial" panose="020B0604020202020204" pitchFamily="34" charset="0"/>
              </a:rPr>
              <a:t>Software Algorithms : </a:t>
            </a:r>
            <a:r>
              <a:rPr lang="en-US" sz="2600" dirty="0">
                <a:solidFill>
                  <a:srgbClr val="00B050"/>
                </a:solidFill>
                <a:latin typeface="Arial" panose="020B0604020202020204" pitchFamily="34" charset="0"/>
                <a:cs typeface="Arial" panose="020B0604020202020204" pitchFamily="34" charset="0"/>
              </a:rPr>
              <a:t>All the data the car collects needs to be analyzed to determine the best course of action. This is the main function of the control algorithms and software. This is the most complex part of the self-driving car since it has to make decisions flawlessly</a:t>
            </a:r>
          </a:p>
          <a:p>
            <a:pPr marL="457200" indent="-457200" algn="just">
              <a:buAutoNum type="arabicPeriod"/>
            </a:pP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457200" indent="-457200">
              <a:buAutoNum type="arabicPeriod"/>
            </a:pPr>
            <a:endParaRPr lang="en-US" sz="2400" dirty="0">
              <a:latin typeface="Arial" panose="020B0604020202020204" pitchFamily="34" charset="0"/>
              <a:cs typeface="Arial" panose="020B0604020202020204" pitchFamily="34" charset="0"/>
            </a:endParaRPr>
          </a:p>
          <a:p>
            <a:pPr marL="0" indent="0">
              <a:buNone/>
            </a:pPr>
            <a:endParaRPr lang="en-US" sz="1800" dirty="0">
              <a:solidFill>
                <a:srgbClr val="00206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6D68295-3E59-42B4-A26C-7FC8D3BB5334}"/>
              </a:ext>
            </a:extLst>
          </p:cNvPr>
          <p:cNvSpPr>
            <a:spLocks noGrp="1"/>
          </p:cNvSpPr>
          <p:nvPr>
            <p:ph type="sldNum" sz="quarter" idx="12"/>
          </p:nvPr>
        </p:nvSpPr>
        <p:spPr/>
        <p:txBody>
          <a:bodyPr/>
          <a:lstStyle/>
          <a:p>
            <a:fld id="{9F1947BD-1712-463A-A299-39D055AD58E9}" type="slidenum">
              <a:rPr lang="en-US" smtClean="0"/>
              <a:t>4</a:t>
            </a:fld>
            <a:endParaRPr lang="en-US"/>
          </a:p>
        </p:txBody>
      </p:sp>
      <p:sp>
        <p:nvSpPr>
          <p:cNvPr id="5" name="Date Placeholder 4">
            <a:extLst>
              <a:ext uri="{FF2B5EF4-FFF2-40B4-BE49-F238E27FC236}">
                <a16:creationId xmlns:a16="http://schemas.microsoft.com/office/drawing/2014/main" id="{B620195A-9A52-4FEE-80EF-1D90FEB99E1C}"/>
              </a:ext>
            </a:extLst>
          </p:cNvPr>
          <p:cNvSpPr>
            <a:spLocks noGrp="1"/>
          </p:cNvSpPr>
          <p:nvPr>
            <p:ph type="dt" sz="half" idx="10"/>
          </p:nvPr>
        </p:nvSpPr>
        <p:spPr/>
        <p:txBody>
          <a:bodyPr/>
          <a:lstStyle/>
          <a:p>
            <a:fld id="{C7C1D929-FDB0-4B27-B18D-5A1E253BC4D3}" type="datetime1">
              <a:rPr lang="en-US" smtClean="0"/>
              <a:t>12/18/2019</a:t>
            </a:fld>
            <a:endParaRPr lang="en-US"/>
          </a:p>
        </p:txBody>
      </p:sp>
    </p:spTree>
    <p:extLst>
      <p:ext uri="{BB962C8B-B14F-4D97-AF65-F5344CB8AC3E}">
        <p14:creationId xmlns:p14="http://schemas.microsoft.com/office/powerpoint/2010/main" val="8975018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59C7-DAEC-44D3-B2CC-141DCBC0888F}"/>
              </a:ext>
            </a:extLst>
          </p:cNvPr>
          <p:cNvSpPr>
            <a:spLocks noGrp="1"/>
          </p:cNvSpPr>
          <p:nvPr>
            <p:ph type="title"/>
          </p:nvPr>
        </p:nvSpPr>
        <p:spPr>
          <a:xfrm>
            <a:off x="838200" y="365126"/>
            <a:ext cx="10515600" cy="948770"/>
          </a:xfrm>
        </p:spPr>
        <p:txBody>
          <a:bodyPr/>
          <a:lstStyle/>
          <a:p>
            <a:r>
              <a:rPr lang="en-US" b="1" dirty="0">
                <a:latin typeface="Arial" panose="020B0604020202020204" pitchFamily="34" charset="0"/>
                <a:cs typeface="Arial" panose="020B0604020202020204" pitchFamily="34" charset="0"/>
              </a:rPr>
              <a:t>          Benefits Of Self-driving Car</a:t>
            </a:r>
          </a:p>
        </p:txBody>
      </p:sp>
      <p:pic>
        <p:nvPicPr>
          <p:cNvPr id="8" name="Content Placeholder 7">
            <a:extLst>
              <a:ext uri="{FF2B5EF4-FFF2-40B4-BE49-F238E27FC236}">
                <a16:creationId xmlns:a16="http://schemas.microsoft.com/office/drawing/2014/main" id="{C36577D2-A996-4147-B7D7-52FE4F44A0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196" y="1303688"/>
            <a:ext cx="2457793" cy="5052662"/>
          </a:xfrm>
        </p:spPr>
      </p:pic>
      <p:sp>
        <p:nvSpPr>
          <p:cNvPr id="4" name="Slide Number Placeholder 3">
            <a:extLst>
              <a:ext uri="{FF2B5EF4-FFF2-40B4-BE49-F238E27FC236}">
                <a16:creationId xmlns:a16="http://schemas.microsoft.com/office/drawing/2014/main" id="{94A51FA4-E234-4832-ABAA-94DA043C7716}"/>
              </a:ext>
            </a:extLst>
          </p:cNvPr>
          <p:cNvSpPr>
            <a:spLocks noGrp="1"/>
          </p:cNvSpPr>
          <p:nvPr>
            <p:ph type="sldNum" sz="quarter" idx="12"/>
          </p:nvPr>
        </p:nvSpPr>
        <p:spPr/>
        <p:txBody>
          <a:bodyPr/>
          <a:lstStyle/>
          <a:p>
            <a:fld id="{9F1947BD-1712-463A-A299-39D055AD58E9}" type="slidenum">
              <a:rPr lang="en-US" smtClean="0"/>
              <a:t>5</a:t>
            </a:fld>
            <a:endParaRPr lang="en-US"/>
          </a:p>
        </p:txBody>
      </p:sp>
      <p:pic>
        <p:nvPicPr>
          <p:cNvPr id="14" name="Picture 13">
            <a:extLst>
              <a:ext uri="{FF2B5EF4-FFF2-40B4-BE49-F238E27FC236}">
                <a16:creationId xmlns:a16="http://schemas.microsoft.com/office/drawing/2014/main" id="{BDF4DEE8-2D8E-463B-BF3A-A3B2EE42F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89" y="1313896"/>
            <a:ext cx="2486372" cy="5052662"/>
          </a:xfrm>
          <a:prstGeom prst="rect">
            <a:avLst/>
          </a:prstGeom>
        </p:spPr>
      </p:pic>
      <p:pic>
        <p:nvPicPr>
          <p:cNvPr id="16" name="Picture 15">
            <a:extLst>
              <a:ext uri="{FF2B5EF4-FFF2-40B4-BE49-F238E27FC236}">
                <a16:creationId xmlns:a16="http://schemas.microsoft.com/office/drawing/2014/main" id="{DEBA7CED-14AF-4678-BCDC-00E4C2958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5535" y="1303688"/>
            <a:ext cx="2410161" cy="5052662"/>
          </a:xfrm>
          <a:prstGeom prst="rect">
            <a:avLst/>
          </a:prstGeom>
        </p:spPr>
      </p:pic>
      <p:sp>
        <p:nvSpPr>
          <p:cNvPr id="3" name="Date Placeholder 2">
            <a:extLst>
              <a:ext uri="{FF2B5EF4-FFF2-40B4-BE49-F238E27FC236}">
                <a16:creationId xmlns:a16="http://schemas.microsoft.com/office/drawing/2014/main" id="{8F81CC07-F52C-49BF-88CC-D1960A4437B1}"/>
              </a:ext>
            </a:extLst>
          </p:cNvPr>
          <p:cNvSpPr>
            <a:spLocks noGrp="1"/>
          </p:cNvSpPr>
          <p:nvPr>
            <p:ph type="dt" sz="half" idx="10"/>
          </p:nvPr>
        </p:nvSpPr>
        <p:spPr/>
        <p:txBody>
          <a:bodyPr/>
          <a:lstStyle/>
          <a:p>
            <a:fld id="{A4C97BAA-1AA2-40B9-ACCB-C090D5CCA775}" type="datetime1">
              <a:rPr lang="en-US" smtClean="0"/>
              <a:t>12/18/2019</a:t>
            </a:fld>
            <a:endParaRPr lang="en-US"/>
          </a:p>
        </p:txBody>
      </p:sp>
    </p:spTree>
    <p:extLst>
      <p:ext uri="{BB962C8B-B14F-4D97-AF65-F5344CB8AC3E}">
        <p14:creationId xmlns:p14="http://schemas.microsoft.com/office/powerpoint/2010/main" val="2174228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59C7-DAEC-44D3-B2CC-141DCBC0888F}"/>
              </a:ext>
            </a:extLst>
          </p:cNvPr>
          <p:cNvSpPr>
            <a:spLocks noGrp="1"/>
          </p:cNvSpPr>
          <p:nvPr>
            <p:ph type="title"/>
          </p:nvPr>
        </p:nvSpPr>
        <p:spPr/>
        <p:txBody>
          <a:bodyPr/>
          <a:lstStyle/>
          <a:p>
            <a:r>
              <a:rPr lang="en-US" dirty="0"/>
              <a:t>           </a:t>
            </a:r>
            <a:r>
              <a:rPr lang="en-US" b="1" dirty="0">
                <a:latin typeface="Arial" panose="020B0604020202020204" pitchFamily="34" charset="0"/>
                <a:cs typeface="Arial" panose="020B0604020202020204" pitchFamily="34" charset="0"/>
              </a:rPr>
              <a:t>Benefits Of Self-driving Car</a:t>
            </a:r>
          </a:p>
        </p:txBody>
      </p:sp>
      <p:pic>
        <p:nvPicPr>
          <p:cNvPr id="15" name="Content Placeholder 14">
            <a:extLst>
              <a:ext uri="{FF2B5EF4-FFF2-40B4-BE49-F238E27FC236}">
                <a16:creationId xmlns:a16="http://schemas.microsoft.com/office/drawing/2014/main" id="{4A75FD55-852E-42C8-8872-C917E4BACE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361" y="1690687"/>
            <a:ext cx="2154948" cy="4686953"/>
          </a:xfrm>
        </p:spPr>
      </p:pic>
      <p:pic>
        <p:nvPicPr>
          <p:cNvPr id="18" name="Picture 17">
            <a:extLst>
              <a:ext uri="{FF2B5EF4-FFF2-40B4-BE49-F238E27FC236}">
                <a16:creationId xmlns:a16="http://schemas.microsoft.com/office/drawing/2014/main" id="{B6EEA4D8-2829-47A2-BD73-B3781BD55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48" y="1690687"/>
            <a:ext cx="2381582" cy="4686954"/>
          </a:xfrm>
          <a:prstGeom prst="rect">
            <a:avLst/>
          </a:prstGeom>
        </p:spPr>
      </p:pic>
      <p:pic>
        <p:nvPicPr>
          <p:cNvPr id="20" name="Picture 19">
            <a:extLst>
              <a:ext uri="{FF2B5EF4-FFF2-40B4-BE49-F238E27FC236}">
                <a16:creationId xmlns:a16="http://schemas.microsoft.com/office/drawing/2014/main" id="{77AD93CD-E750-4B22-8657-4D3854765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90687"/>
            <a:ext cx="2410161" cy="4686954"/>
          </a:xfrm>
          <a:prstGeom prst="rect">
            <a:avLst/>
          </a:prstGeom>
        </p:spPr>
      </p:pic>
      <p:pic>
        <p:nvPicPr>
          <p:cNvPr id="22" name="Picture 21">
            <a:extLst>
              <a:ext uri="{FF2B5EF4-FFF2-40B4-BE49-F238E27FC236}">
                <a16:creationId xmlns:a16="http://schemas.microsoft.com/office/drawing/2014/main" id="{457BE58F-BA39-4284-B443-DB7C6C7F20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499" y="1690687"/>
            <a:ext cx="2486372" cy="4686953"/>
          </a:xfrm>
          <a:prstGeom prst="rect">
            <a:avLst/>
          </a:prstGeom>
        </p:spPr>
      </p:pic>
      <p:sp>
        <p:nvSpPr>
          <p:cNvPr id="3" name="Date Placeholder 2">
            <a:extLst>
              <a:ext uri="{FF2B5EF4-FFF2-40B4-BE49-F238E27FC236}">
                <a16:creationId xmlns:a16="http://schemas.microsoft.com/office/drawing/2014/main" id="{A796ED0F-42C7-4646-98C8-C817FF1BAFF9}"/>
              </a:ext>
            </a:extLst>
          </p:cNvPr>
          <p:cNvSpPr>
            <a:spLocks noGrp="1"/>
          </p:cNvSpPr>
          <p:nvPr>
            <p:ph type="dt" sz="half" idx="10"/>
          </p:nvPr>
        </p:nvSpPr>
        <p:spPr/>
        <p:txBody>
          <a:bodyPr/>
          <a:lstStyle/>
          <a:p>
            <a:fld id="{19F76886-6DE1-49F9-AABF-845F19E17087}" type="datetime1">
              <a:rPr lang="en-US" smtClean="0"/>
              <a:t>12/18/2019</a:t>
            </a:fld>
            <a:endParaRPr lang="en-US"/>
          </a:p>
        </p:txBody>
      </p:sp>
      <p:sp>
        <p:nvSpPr>
          <p:cNvPr id="4" name="Slide Number Placeholder 3">
            <a:extLst>
              <a:ext uri="{FF2B5EF4-FFF2-40B4-BE49-F238E27FC236}">
                <a16:creationId xmlns:a16="http://schemas.microsoft.com/office/drawing/2014/main" id="{83FE8F30-97BC-4309-BE50-BEF793D0147B}"/>
              </a:ext>
            </a:extLst>
          </p:cNvPr>
          <p:cNvSpPr>
            <a:spLocks noGrp="1"/>
          </p:cNvSpPr>
          <p:nvPr>
            <p:ph type="sldNum" sz="quarter" idx="12"/>
          </p:nvPr>
        </p:nvSpPr>
        <p:spPr/>
        <p:txBody>
          <a:bodyPr/>
          <a:lstStyle/>
          <a:p>
            <a:fld id="{9F1947BD-1712-463A-A299-39D055AD58E9}" type="slidenum">
              <a:rPr lang="en-US" smtClean="0"/>
              <a:t>6</a:t>
            </a:fld>
            <a:endParaRPr lang="en-US"/>
          </a:p>
        </p:txBody>
      </p:sp>
    </p:spTree>
    <p:extLst>
      <p:ext uri="{BB962C8B-B14F-4D97-AF65-F5344CB8AC3E}">
        <p14:creationId xmlns:p14="http://schemas.microsoft.com/office/powerpoint/2010/main" val="313045575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7E4E-1FD3-43BE-A1F3-BA7BA11B5662}"/>
              </a:ext>
            </a:extLst>
          </p:cNvPr>
          <p:cNvSpPr>
            <a:spLocks noGrp="1"/>
          </p:cNvSpPr>
          <p:nvPr>
            <p:ph type="title"/>
          </p:nvPr>
        </p:nvSpPr>
        <p:spPr/>
        <p:txBody>
          <a:bodyPr/>
          <a:lstStyle/>
          <a:p>
            <a:r>
              <a:rPr lang="en-US" dirty="0"/>
              <a:t>    </a:t>
            </a:r>
            <a:r>
              <a:rPr lang="en-US" b="1" dirty="0">
                <a:solidFill>
                  <a:srgbClr val="FF0000"/>
                </a:solidFill>
                <a:latin typeface="Arial" panose="020B0604020202020204" pitchFamily="34" charset="0"/>
                <a:cs typeface="Arial" panose="020B0604020202020204" pitchFamily="34" charset="0"/>
              </a:rPr>
              <a:t>                </a:t>
            </a:r>
            <a:r>
              <a:rPr lang="en-US" sz="4800" b="1" dirty="0">
                <a:solidFill>
                  <a:srgbClr val="FF0000"/>
                </a:solidFill>
                <a:latin typeface="Arial" panose="020B0604020202020204" pitchFamily="34" charset="0"/>
                <a:cs typeface="Arial" panose="020B0604020202020204" pitchFamily="34" charset="0"/>
              </a:rPr>
              <a:t>Project goal</a:t>
            </a:r>
          </a:p>
        </p:txBody>
      </p:sp>
      <p:sp>
        <p:nvSpPr>
          <p:cNvPr id="3" name="Content Placeholder 2">
            <a:extLst>
              <a:ext uri="{FF2B5EF4-FFF2-40B4-BE49-F238E27FC236}">
                <a16:creationId xmlns:a16="http://schemas.microsoft.com/office/drawing/2014/main" id="{4F9A2D9F-94A7-4B81-82A7-74CBFFAE234B}"/>
              </a:ext>
            </a:extLst>
          </p:cNvPr>
          <p:cNvSpPr>
            <a:spLocks noGrp="1"/>
          </p:cNvSpPr>
          <p:nvPr>
            <p:ph idx="1"/>
          </p:nvPr>
        </p:nvSpPr>
        <p:spPr/>
        <p:txBody>
          <a:bodyPr>
            <a:normAutofit/>
          </a:bodyPr>
          <a:lstStyle/>
          <a:p>
            <a:pPr marL="0" indent="0">
              <a:buNone/>
            </a:pPr>
            <a:r>
              <a:rPr lang="en-US" dirty="0"/>
              <a:t>Our goal for this project is to build a self driving car which will be able to function without human driver and run into roads by reading traffic lights , road signs ,detecting lane and other vehicles and pedestrians/objects. </a:t>
            </a:r>
          </a:p>
          <a:p>
            <a:pPr marL="0" indent="0">
              <a:buNone/>
            </a:pPr>
            <a:r>
              <a:rPr lang="en-US" dirty="0">
                <a:solidFill>
                  <a:srgbClr val="FF0000"/>
                </a:solidFill>
              </a:rPr>
              <a:t>This Project concept can be used: </a:t>
            </a:r>
          </a:p>
          <a:p>
            <a:pPr marL="0" indent="0">
              <a:buNone/>
            </a:pPr>
            <a:r>
              <a:rPr lang="en-US" dirty="0">
                <a:solidFill>
                  <a:srgbClr val="FF0000"/>
                </a:solidFill>
              </a:rPr>
              <a:t>1. Product transportation</a:t>
            </a:r>
          </a:p>
          <a:p>
            <a:pPr marL="0" indent="0">
              <a:buNone/>
            </a:pPr>
            <a:r>
              <a:rPr lang="en-US" dirty="0">
                <a:solidFill>
                  <a:srgbClr val="FF0000"/>
                </a:solidFill>
              </a:rPr>
              <a:t>2. Old people who are not capable of  drive</a:t>
            </a:r>
          </a:p>
          <a:p>
            <a:pPr marL="0" indent="0">
              <a:buNone/>
            </a:pPr>
            <a:r>
              <a:rPr lang="en-US" dirty="0">
                <a:solidFill>
                  <a:srgbClr val="FF0000"/>
                </a:solidFill>
              </a:rPr>
              <a:t>3.  This concept also can be used for making wheelchair, that will      help the patients and  many more……….</a:t>
            </a:r>
            <a:endParaRPr lang="en-US" dirty="0"/>
          </a:p>
        </p:txBody>
      </p:sp>
      <p:sp>
        <p:nvSpPr>
          <p:cNvPr id="4" name="Slide Number Placeholder 3">
            <a:extLst>
              <a:ext uri="{FF2B5EF4-FFF2-40B4-BE49-F238E27FC236}">
                <a16:creationId xmlns:a16="http://schemas.microsoft.com/office/drawing/2014/main" id="{27F6B8C9-DB7D-470F-A550-DEDF2695E17E}"/>
              </a:ext>
            </a:extLst>
          </p:cNvPr>
          <p:cNvSpPr>
            <a:spLocks noGrp="1"/>
          </p:cNvSpPr>
          <p:nvPr>
            <p:ph type="sldNum" sz="quarter" idx="12"/>
          </p:nvPr>
        </p:nvSpPr>
        <p:spPr/>
        <p:txBody>
          <a:bodyPr/>
          <a:lstStyle/>
          <a:p>
            <a:fld id="{9F1947BD-1712-463A-A299-39D055AD58E9}" type="slidenum">
              <a:rPr lang="en-US" smtClean="0"/>
              <a:t>7</a:t>
            </a:fld>
            <a:endParaRPr lang="en-US"/>
          </a:p>
        </p:txBody>
      </p:sp>
      <p:sp>
        <p:nvSpPr>
          <p:cNvPr id="5" name="Date Placeholder 4">
            <a:extLst>
              <a:ext uri="{FF2B5EF4-FFF2-40B4-BE49-F238E27FC236}">
                <a16:creationId xmlns:a16="http://schemas.microsoft.com/office/drawing/2014/main" id="{EEABE0CD-0E81-48A8-961F-75A82C93F997}"/>
              </a:ext>
            </a:extLst>
          </p:cNvPr>
          <p:cNvSpPr>
            <a:spLocks noGrp="1"/>
          </p:cNvSpPr>
          <p:nvPr>
            <p:ph type="dt" sz="half" idx="10"/>
          </p:nvPr>
        </p:nvSpPr>
        <p:spPr/>
        <p:txBody>
          <a:bodyPr/>
          <a:lstStyle/>
          <a:p>
            <a:fld id="{C529C3E6-EBDE-418A-95CC-9B76F2B332C5}" type="datetime1">
              <a:rPr lang="en-US" smtClean="0"/>
              <a:t>12/18/2019</a:t>
            </a:fld>
            <a:endParaRPr lang="en-US"/>
          </a:p>
        </p:txBody>
      </p:sp>
    </p:spTree>
    <p:extLst>
      <p:ext uri="{BB962C8B-B14F-4D97-AF65-F5344CB8AC3E}">
        <p14:creationId xmlns:p14="http://schemas.microsoft.com/office/powerpoint/2010/main" val="231249519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A2ED-F355-437C-A4FD-2394D5D50D2B}"/>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Basic Features Of Our self-Driving Car</a:t>
            </a:r>
          </a:p>
        </p:txBody>
      </p:sp>
      <p:sp>
        <p:nvSpPr>
          <p:cNvPr id="3" name="Content Placeholder 2">
            <a:extLst>
              <a:ext uri="{FF2B5EF4-FFF2-40B4-BE49-F238E27FC236}">
                <a16:creationId xmlns:a16="http://schemas.microsoft.com/office/drawing/2014/main" id="{2C914D16-A680-41FA-B3E4-880028D7A0E4}"/>
              </a:ext>
            </a:extLst>
          </p:cNvPr>
          <p:cNvSpPr>
            <a:spLocks noGrp="1"/>
          </p:cNvSpPr>
          <p:nvPr>
            <p:ph idx="1"/>
          </p:nvPr>
        </p:nvSpPr>
        <p:spPr/>
        <p:txBody>
          <a:bodyPr>
            <a:normAutofit fontScale="47500" lnSpcReduction="20000"/>
          </a:bodyPr>
          <a:lstStyle/>
          <a:p>
            <a:pPr marL="514350" indent="-514350">
              <a:buAutoNum type="arabicPeriod"/>
            </a:pPr>
            <a:r>
              <a:rPr lang="en-US" sz="3800" b="1" dirty="0">
                <a:solidFill>
                  <a:srgbClr val="FF0000"/>
                </a:solidFill>
                <a:latin typeface="Arial" panose="020B0604020202020204" pitchFamily="34" charset="0"/>
                <a:cs typeface="Arial" panose="020B0604020202020204" pitchFamily="34" charset="0"/>
              </a:rPr>
              <a:t>Lane  &amp; Lane end Detection </a:t>
            </a:r>
          </a:p>
          <a:p>
            <a:pPr marL="514350" indent="-514350">
              <a:buAutoNum type="arabicPeriod"/>
            </a:pPr>
            <a:endParaRPr lang="en-US" sz="3800" b="1" dirty="0">
              <a:solidFill>
                <a:srgbClr val="FF0000"/>
              </a:solidFill>
              <a:latin typeface="Arial" panose="020B0604020202020204" pitchFamily="34" charset="0"/>
              <a:cs typeface="Arial" panose="020B0604020202020204" pitchFamily="34" charset="0"/>
            </a:endParaRPr>
          </a:p>
          <a:p>
            <a:pPr marL="514350" indent="-514350">
              <a:buAutoNum type="arabicPeriod"/>
            </a:pPr>
            <a:r>
              <a:rPr lang="en-US" sz="3800" b="1" dirty="0">
                <a:solidFill>
                  <a:srgbClr val="FF0000"/>
                </a:solidFill>
                <a:latin typeface="Arial" panose="020B0604020202020204" pitchFamily="34" charset="0"/>
                <a:cs typeface="Arial" panose="020B0604020202020204" pitchFamily="34" charset="0"/>
              </a:rPr>
              <a:t>Object Detection</a:t>
            </a:r>
          </a:p>
          <a:p>
            <a:pPr marL="514350" indent="-514350">
              <a:buAutoNum type="arabicPeriod"/>
            </a:pPr>
            <a:endParaRPr lang="en-US" sz="3800" b="1" dirty="0">
              <a:solidFill>
                <a:srgbClr val="FF0000"/>
              </a:solidFill>
              <a:latin typeface="Arial" panose="020B0604020202020204" pitchFamily="34" charset="0"/>
              <a:cs typeface="Arial" panose="020B0604020202020204" pitchFamily="34" charset="0"/>
            </a:endParaRPr>
          </a:p>
          <a:p>
            <a:pPr marL="514350" indent="-514350">
              <a:buAutoNum type="arabicPeriod"/>
            </a:pPr>
            <a:r>
              <a:rPr lang="en-US" sz="3800" b="1" dirty="0">
                <a:solidFill>
                  <a:srgbClr val="FF0000"/>
                </a:solidFill>
                <a:latin typeface="Arial" panose="020B0604020202020204" pitchFamily="34" charset="0"/>
                <a:cs typeface="Arial" panose="020B0604020202020204" pitchFamily="34" charset="0"/>
              </a:rPr>
              <a:t>Automatically lane change &amp; come to the same lane</a:t>
            </a:r>
          </a:p>
          <a:p>
            <a:pPr marL="514350" indent="-514350">
              <a:buAutoNum type="arabicPeriod"/>
            </a:pPr>
            <a:endParaRPr lang="en-US" sz="3800" b="1" dirty="0">
              <a:solidFill>
                <a:srgbClr val="FF0000"/>
              </a:solidFill>
              <a:latin typeface="Arial" panose="020B0604020202020204" pitchFamily="34" charset="0"/>
              <a:cs typeface="Arial" panose="020B0604020202020204" pitchFamily="34" charset="0"/>
            </a:endParaRPr>
          </a:p>
          <a:p>
            <a:pPr marL="514350" indent="-514350">
              <a:buAutoNum type="arabicPeriod"/>
            </a:pPr>
            <a:r>
              <a:rPr lang="en-US" sz="3800" b="1" dirty="0">
                <a:solidFill>
                  <a:srgbClr val="FF0000"/>
                </a:solidFill>
                <a:latin typeface="Arial" panose="020B0604020202020204" pitchFamily="34" charset="0"/>
                <a:cs typeface="Arial" panose="020B0604020202020204" pitchFamily="34" charset="0"/>
              </a:rPr>
              <a:t>Traffic lights detection</a:t>
            </a:r>
          </a:p>
          <a:p>
            <a:pPr marL="514350" indent="-514350">
              <a:buAutoNum type="arabicPeriod"/>
            </a:pPr>
            <a:endParaRPr lang="en-US" sz="3800" b="1" dirty="0">
              <a:solidFill>
                <a:srgbClr val="FF0000"/>
              </a:solidFill>
              <a:latin typeface="Arial" panose="020B0604020202020204" pitchFamily="34" charset="0"/>
              <a:cs typeface="Arial" panose="020B0604020202020204" pitchFamily="34" charset="0"/>
            </a:endParaRPr>
          </a:p>
          <a:p>
            <a:pPr marL="514350" indent="-514350">
              <a:buAutoNum type="arabicPeriod"/>
            </a:pPr>
            <a:r>
              <a:rPr lang="en-US" sz="3800" b="1" dirty="0">
                <a:solidFill>
                  <a:srgbClr val="FF0000"/>
                </a:solidFill>
                <a:latin typeface="Arial" panose="020B0604020202020204" pitchFamily="34" charset="0"/>
                <a:cs typeface="Arial" panose="020B0604020202020204" pitchFamily="34" charset="0"/>
              </a:rPr>
              <a:t>Road sign Detection</a:t>
            </a:r>
          </a:p>
          <a:p>
            <a:pPr marL="514350" indent="-514350">
              <a:buAutoNum type="arabicPeriod"/>
            </a:pPr>
            <a:endParaRPr lang="en-US" sz="3800" b="1" dirty="0">
              <a:solidFill>
                <a:srgbClr val="FF0000"/>
              </a:solidFill>
              <a:latin typeface="Arial" panose="020B0604020202020204" pitchFamily="34" charset="0"/>
              <a:cs typeface="Arial" panose="020B0604020202020204" pitchFamily="34" charset="0"/>
            </a:endParaRPr>
          </a:p>
          <a:p>
            <a:pPr marL="514350" indent="-514350">
              <a:buAutoNum type="arabicPeriod"/>
            </a:pPr>
            <a:r>
              <a:rPr lang="en-US" sz="3800" b="1" dirty="0">
                <a:solidFill>
                  <a:srgbClr val="FF0000"/>
                </a:solidFill>
                <a:latin typeface="Arial" panose="020B0604020202020204" pitchFamily="34" charset="0"/>
                <a:cs typeface="Arial" panose="020B0604020202020204" pitchFamily="34" charset="0"/>
              </a:rPr>
              <a:t>Speed Limit Detection</a:t>
            </a:r>
          </a:p>
          <a:p>
            <a:pPr marL="514350" indent="-514350">
              <a:buAutoNum type="arabicPeriod"/>
            </a:pPr>
            <a:endParaRPr lang="en-US" sz="3800" b="1" dirty="0">
              <a:solidFill>
                <a:srgbClr val="FF0000"/>
              </a:solidFill>
              <a:latin typeface="Arial" panose="020B0604020202020204" pitchFamily="34" charset="0"/>
              <a:cs typeface="Arial" panose="020B0604020202020204" pitchFamily="34" charset="0"/>
            </a:endParaRPr>
          </a:p>
          <a:p>
            <a:pPr marL="514350" indent="-514350">
              <a:buAutoNum type="arabicPeriod"/>
            </a:pPr>
            <a:r>
              <a:rPr lang="en-US" sz="3800" b="1" dirty="0">
                <a:solidFill>
                  <a:srgbClr val="FF0000"/>
                </a:solidFill>
                <a:latin typeface="Arial" panose="020B0604020202020204" pitchFamily="34" charset="0"/>
                <a:cs typeface="Arial" panose="020B0604020202020204" pitchFamily="34" charset="0"/>
              </a:rPr>
              <a:t>By using map it will go one place to another</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6B23335A-EA8D-44F1-877A-C6E7FF74789C}"/>
              </a:ext>
            </a:extLst>
          </p:cNvPr>
          <p:cNvSpPr>
            <a:spLocks noGrp="1"/>
          </p:cNvSpPr>
          <p:nvPr>
            <p:ph type="sldNum" sz="quarter" idx="12"/>
          </p:nvPr>
        </p:nvSpPr>
        <p:spPr/>
        <p:txBody>
          <a:bodyPr/>
          <a:lstStyle/>
          <a:p>
            <a:fld id="{9F1947BD-1712-463A-A299-39D055AD58E9}" type="slidenum">
              <a:rPr lang="en-US" smtClean="0"/>
              <a:t>8</a:t>
            </a:fld>
            <a:endParaRPr lang="en-US"/>
          </a:p>
        </p:txBody>
      </p:sp>
      <p:sp>
        <p:nvSpPr>
          <p:cNvPr id="5" name="Date Placeholder 4">
            <a:extLst>
              <a:ext uri="{FF2B5EF4-FFF2-40B4-BE49-F238E27FC236}">
                <a16:creationId xmlns:a16="http://schemas.microsoft.com/office/drawing/2014/main" id="{7456D280-B390-4C2C-BCCE-6939E95EA8D4}"/>
              </a:ext>
            </a:extLst>
          </p:cNvPr>
          <p:cNvSpPr>
            <a:spLocks noGrp="1"/>
          </p:cNvSpPr>
          <p:nvPr>
            <p:ph type="dt" sz="half" idx="10"/>
          </p:nvPr>
        </p:nvSpPr>
        <p:spPr/>
        <p:txBody>
          <a:bodyPr/>
          <a:lstStyle/>
          <a:p>
            <a:fld id="{35435CA7-53EA-44D9-B04A-25DF1966418B}" type="datetime1">
              <a:rPr lang="en-US" smtClean="0"/>
              <a:t>12/18/2019</a:t>
            </a:fld>
            <a:endParaRPr lang="en-US"/>
          </a:p>
        </p:txBody>
      </p:sp>
    </p:spTree>
    <p:extLst>
      <p:ext uri="{BB962C8B-B14F-4D97-AF65-F5344CB8AC3E}">
        <p14:creationId xmlns:p14="http://schemas.microsoft.com/office/powerpoint/2010/main" val="409518395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732F-1A75-428E-BB36-DC0A12019AB9}"/>
              </a:ext>
            </a:extLst>
          </p:cNvPr>
          <p:cNvSpPr>
            <a:spLocks noGrp="1"/>
          </p:cNvSpPr>
          <p:nvPr>
            <p:ph type="title"/>
          </p:nvPr>
        </p:nvSpPr>
        <p:spPr>
          <a:xfrm>
            <a:off x="577049" y="-253522"/>
            <a:ext cx="10515600" cy="780094"/>
          </a:xfrm>
        </p:spPr>
        <p:txBody>
          <a:bodyPr/>
          <a:lstStyle/>
          <a:p>
            <a:r>
              <a:rPr lang="en-US" dirty="0"/>
              <a:t>                          </a:t>
            </a:r>
            <a:r>
              <a:rPr lang="en-US" sz="2400" b="1" dirty="0">
                <a:latin typeface="Arial" panose="020B0604020202020204" pitchFamily="34" charset="0"/>
                <a:cs typeface="Arial" panose="020B0604020202020204" pitchFamily="34" charset="0"/>
              </a:rPr>
              <a:t>Hardware parts and use case </a:t>
            </a:r>
          </a:p>
        </p:txBody>
      </p:sp>
      <p:graphicFrame>
        <p:nvGraphicFramePr>
          <p:cNvPr id="5" name="Table 5">
            <a:extLst>
              <a:ext uri="{FF2B5EF4-FFF2-40B4-BE49-F238E27FC236}">
                <a16:creationId xmlns:a16="http://schemas.microsoft.com/office/drawing/2014/main" id="{A74BABA6-38A0-4B65-8DD8-553812F85E6E}"/>
              </a:ext>
            </a:extLst>
          </p:cNvPr>
          <p:cNvGraphicFramePr>
            <a:graphicFrameLocks noGrp="1"/>
          </p:cNvGraphicFramePr>
          <p:nvPr>
            <p:ph idx="1"/>
          </p:nvPr>
        </p:nvGraphicFramePr>
        <p:xfrm>
          <a:off x="270770" y="363987"/>
          <a:ext cx="11344181" cy="6492240"/>
        </p:xfrm>
        <a:graphic>
          <a:graphicData uri="http://schemas.openxmlformats.org/drawingml/2006/table">
            <a:tbl>
              <a:tblPr firstRow="1" bandRow="1">
                <a:tableStyleId>{073A0DAA-6AF3-43AB-8588-CEC1D06C72B9}</a:tableStyleId>
              </a:tblPr>
              <a:tblGrid>
                <a:gridCol w="3784052">
                  <a:extLst>
                    <a:ext uri="{9D8B030D-6E8A-4147-A177-3AD203B41FA5}">
                      <a16:colId xmlns:a16="http://schemas.microsoft.com/office/drawing/2014/main" val="2001163024"/>
                    </a:ext>
                  </a:extLst>
                </a:gridCol>
                <a:gridCol w="6172725">
                  <a:extLst>
                    <a:ext uri="{9D8B030D-6E8A-4147-A177-3AD203B41FA5}">
                      <a16:colId xmlns:a16="http://schemas.microsoft.com/office/drawing/2014/main" val="644371635"/>
                    </a:ext>
                  </a:extLst>
                </a:gridCol>
                <a:gridCol w="1387404">
                  <a:extLst>
                    <a:ext uri="{9D8B030D-6E8A-4147-A177-3AD203B41FA5}">
                      <a16:colId xmlns:a16="http://schemas.microsoft.com/office/drawing/2014/main" val="838776675"/>
                    </a:ext>
                  </a:extLst>
                </a:gridCol>
              </a:tblGrid>
              <a:tr h="336294">
                <a:tc>
                  <a:txBody>
                    <a:bodyPr/>
                    <a:lstStyle/>
                    <a:p>
                      <a:r>
                        <a:rPr lang="en-US" dirty="0"/>
                        <a:t>                Hardware </a:t>
                      </a:r>
                    </a:p>
                  </a:txBody>
                  <a:tcPr/>
                </a:tc>
                <a:tc>
                  <a:txBody>
                    <a:bodyPr/>
                    <a:lstStyle/>
                    <a:p>
                      <a:r>
                        <a:rPr lang="en-US" dirty="0"/>
                        <a:t>                                       Use case</a:t>
                      </a:r>
                    </a:p>
                  </a:txBody>
                  <a:tcPr/>
                </a:tc>
                <a:tc>
                  <a:txBody>
                    <a:bodyPr/>
                    <a:lstStyle/>
                    <a:p>
                      <a:r>
                        <a:rPr lang="en-US" dirty="0"/>
                        <a:t>      Cost</a:t>
                      </a:r>
                    </a:p>
                  </a:txBody>
                  <a:tcPr/>
                </a:tc>
                <a:extLst>
                  <a:ext uri="{0D108BD9-81ED-4DB2-BD59-A6C34878D82A}">
                    <a16:rowId xmlns:a16="http://schemas.microsoft.com/office/drawing/2014/main" val="1168936205"/>
                  </a:ext>
                </a:extLst>
              </a:tr>
              <a:tr h="336294">
                <a:tc>
                  <a:txBody>
                    <a:bodyPr/>
                    <a:lstStyle/>
                    <a:p>
                      <a:r>
                        <a:rPr lang="en-US" dirty="0"/>
                        <a:t>Robo Car </a:t>
                      </a:r>
                    </a:p>
                  </a:txBody>
                  <a:tcPr/>
                </a:tc>
                <a:tc>
                  <a:txBody>
                    <a:bodyPr/>
                    <a:lstStyle/>
                    <a:p>
                      <a:r>
                        <a:rPr lang="en-US" dirty="0"/>
                        <a:t>This is our physical car</a:t>
                      </a:r>
                    </a:p>
                  </a:txBody>
                  <a:tcPr/>
                </a:tc>
                <a:tc>
                  <a:txBody>
                    <a:bodyPr/>
                    <a:lstStyle/>
                    <a:p>
                      <a:r>
                        <a:rPr lang="en-US" dirty="0"/>
                        <a:t> 800    Tk</a:t>
                      </a:r>
                    </a:p>
                  </a:txBody>
                  <a:tcPr/>
                </a:tc>
                <a:extLst>
                  <a:ext uri="{0D108BD9-81ED-4DB2-BD59-A6C34878D82A}">
                    <a16:rowId xmlns:a16="http://schemas.microsoft.com/office/drawing/2014/main" val="2378867239"/>
                  </a:ext>
                </a:extLst>
              </a:tr>
              <a:tr h="588515">
                <a:tc>
                  <a:txBody>
                    <a:bodyPr/>
                    <a:lstStyle/>
                    <a:p>
                      <a:r>
                        <a:rPr lang="en-US" dirty="0"/>
                        <a:t>L298H Bridge ( motor driver ) </a:t>
                      </a:r>
                    </a:p>
                  </a:txBody>
                  <a:tcPr/>
                </a:tc>
                <a:tc>
                  <a:txBody>
                    <a:bodyPr/>
                    <a:lstStyle/>
                    <a:p>
                      <a:r>
                        <a:rPr lang="en-US" dirty="0"/>
                        <a:t>Motor driver will be used for controlling all of our DC gear motors</a:t>
                      </a:r>
                    </a:p>
                  </a:txBody>
                  <a:tcPr/>
                </a:tc>
                <a:tc>
                  <a:txBody>
                    <a:bodyPr/>
                    <a:lstStyle/>
                    <a:p>
                      <a:r>
                        <a:rPr lang="en-US" dirty="0"/>
                        <a:t> 200    Tk</a:t>
                      </a:r>
                    </a:p>
                  </a:txBody>
                  <a:tcPr/>
                </a:tc>
                <a:extLst>
                  <a:ext uri="{0D108BD9-81ED-4DB2-BD59-A6C34878D82A}">
                    <a16:rowId xmlns:a16="http://schemas.microsoft.com/office/drawing/2014/main" val="3839531949"/>
                  </a:ext>
                </a:extLst>
              </a:tr>
              <a:tr h="336294">
                <a:tc>
                  <a:txBody>
                    <a:bodyPr/>
                    <a:lstStyle/>
                    <a:p>
                      <a:r>
                        <a:rPr lang="en-US" dirty="0"/>
                        <a:t>Power bank or battery</a:t>
                      </a:r>
                    </a:p>
                  </a:txBody>
                  <a:tcPr/>
                </a:tc>
                <a:tc>
                  <a:txBody>
                    <a:bodyPr/>
                    <a:lstStyle/>
                    <a:p>
                      <a:r>
                        <a:rPr lang="en-US" dirty="0"/>
                        <a:t>This is  basically fuel for all of our hardware parts </a:t>
                      </a:r>
                    </a:p>
                  </a:txBody>
                  <a:tcPr/>
                </a:tc>
                <a:tc>
                  <a:txBody>
                    <a:bodyPr/>
                    <a:lstStyle/>
                    <a:p>
                      <a:r>
                        <a:rPr lang="en-US" dirty="0"/>
                        <a:t> 300    Tk</a:t>
                      </a:r>
                    </a:p>
                  </a:txBody>
                  <a:tcPr/>
                </a:tc>
                <a:extLst>
                  <a:ext uri="{0D108BD9-81ED-4DB2-BD59-A6C34878D82A}">
                    <a16:rowId xmlns:a16="http://schemas.microsoft.com/office/drawing/2014/main" val="3319122126"/>
                  </a:ext>
                </a:extLst>
              </a:tr>
              <a:tr h="1092956">
                <a:tc>
                  <a:txBody>
                    <a:bodyPr/>
                    <a:lstStyle/>
                    <a:p>
                      <a:r>
                        <a:rPr lang="en-US" dirty="0"/>
                        <a:t>Raspberry pi</a:t>
                      </a:r>
                    </a:p>
                  </a:txBody>
                  <a:tcPr/>
                </a:tc>
                <a:tc>
                  <a:txBody>
                    <a:bodyPr/>
                    <a:lstStyle/>
                    <a:p>
                      <a:r>
                        <a:rPr lang="en-US" dirty="0"/>
                        <a:t>This is our main microcontroller , which will handle image processing and also able to perform task related to our machine  learning, deep learning algorithm .This microcontroller will send all of the instructions to the slave device ( Arduino Uno )</a:t>
                      </a:r>
                    </a:p>
                  </a:txBody>
                  <a:tcPr/>
                </a:tc>
                <a:tc>
                  <a:txBody>
                    <a:bodyPr/>
                    <a:lstStyle/>
                    <a:p>
                      <a:r>
                        <a:rPr lang="en-US" dirty="0"/>
                        <a:t> 4200  Tk</a:t>
                      </a:r>
                    </a:p>
                  </a:txBody>
                  <a:tcPr/>
                </a:tc>
                <a:extLst>
                  <a:ext uri="{0D108BD9-81ED-4DB2-BD59-A6C34878D82A}">
                    <a16:rowId xmlns:a16="http://schemas.microsoft.com/office/drawing/2014/main" val="3526920107"/>
                  </a:ext>
                </a:extLst>
              </a:tr>
              <a:tr h="588515">
                <a:tc>
                  <a:txBody>
                    <a:bodyPr/>
                    <a:lstStyle/>
                    <a:p>
                      <a:r>
                        <a:rPr lang="en-US" dirty="0"/>
                        <a:t>Raspberry pi camera</a:t>
                      </a:r>
                    </a:p>
                  </a:txBody>
                  <a:tcPr/>
                </a:tc>
                <a:tc>
                  <a:txBody>
                    <a:bodyPr/>
                    <a:lstStyle/>
                    <a:p>
                      <a:r>
                        <a:rPr lang="en-US" dirty="0"/>
                        <a:t>By using this camera module we will detect  traffic lights, object ,lane , road signs  </a:t>
                      </a:r>
                      <a:r>
                        <a:rPr lang="en-US" dirty="0" err="1"/>
                        <a:t>etc</a:t>
                      </a:r>
                      <a:r>
                        <a:rPr lang="en-US" dirty="0"/>
                        <a:t> </a:t>
                      </a:r>
                    </a:p>
                  </a:txBody>
                  <a:tcPr/>
                </a:tc>
                <a:tc>
                  <a:txBody>
                    <a:bodyPr/>
                    <a:lstStyle/>
                    <a:p>
                      <a:r>
                        <a:rPr lang="en-US" dirty="0"/>
                        <a:t>600    Tk</a:t>
                      </a:r>
                    </a:p>
                  </a:txBody>
                  <a:tcPr/>
                </a:tc>
                <a:extLst>
                  <a:ext uri="{0D108BD9-81ED-4DB2-BD59-A6C34878D82A}">
                    <a16:rowId xmlns:a16="http://schemas.microsoft.com/office/drawing/2014/main" val="2249800965"/>
                  </a:ext>
                </a:extLst>
              </a:tr>
              <a:tr h="840735">
                <a:tc>
                  <a:txBody>
                    <a:bodyPr/>
                    <a:lstStyle/>
                    <a:p>
                      <a:r>
                        <a:rPr lang="en-US" dirty="0"/>
                        <a:t>Arduino Uno</a:t>
                      </a:r>
                    </a:p>
                  </a:txBody>
                  <a:tcPr/>
                </a:tc>
                <a:tc>
                  <a:txBody>
                    <a:bodyPr/>
                    <a:lstStyle/>
                    <a:p>
                      <a:r>
                        <a:rPr lang="en-US" dirty="0"/>
                        <a:t>This microcontroller is basically a slave device </a:t>
                      </a:r>
                      <a:r>
                        <a:rPr lang="en-US" dirty="0" err="1"/>
                        <a:t>Device</a:t>
                      </a:r>
                      <a:r>
                        <a:rPr lang="en-US" dirty="0"/>
                        <a:t> , it will receive instruction from main microcontroller( raspberry pi ) and according to the instructions , this will control our motors</a:t>
                      </a:r>
                    </a:p>
                  </a:txBody>
                  <a:tcPr/>
                </a:tc>
                <a:tc>
                  <a:txBody>
                    <a:bodyPr/>
                    <a:lstStyle/>
                    <a:p>
                      <a:r>
                        <a:rPr lang="en-US" dirty="0"/>
                        <a:t>400    Tk</a:t>
                      </a:r>
                    </a:p>
                  </a:txBody>
                  <a:tcPr/>
                </a:tc>
                <a:extLst>
                  <a:ext uri="{0D108BD9-81ED-4DB2-BD59-A6C34878D82A}">
                    <a16:rowId xmlns:a16="http://schemas.microsoft.com/office/drawing/2014/main" val="941496499"/>
                  </a:ext>
                </a:extLst>
              </a:tr>
              <a:tr h="588515">
                <a:tc>
                  <a:txBody>
                    <a:bodyPr/>
                    <a:lstStyle/>
                    <a:p>
                      <a:r>
                        <a:rPr lang="en-US" dirty="0"/>
                        <a:t>16GB SD card</a:t>
                      </a:r>
                    </a:p>
                  </a:txBody>
                  <a:tcPr/>
                </a:tc>
                <a:tc>
                  <a:txBody>
                    <a:bodyPr/>
                    <a:lstStyle/>
                    <a:p>
                      <a:r>
                        <a:rPr lang="en-US" dirty="0"/>
                        <a:t>SD card is necessary for store our raspberry pi operating system and all logical code</a:t>
                      </a:r>
                    </a:p>
                  </a:txBody>
                  <a:tcPr/>
                </a:tc>
                <a:tc>
                  <a:txBody>
                    <a:bodyPr/>
                    <a:lstStyle/>
                    <a:p>
                      <a:r>
                        <a:rPr lang="en-US" dirty="0"/>
                        <a:t>300    Tk</a:t>
                      </a:r>
                    </a:p>
                  </a:txBody>
                  <a:tcPr/>
                </a:tc>
                <a:extLst>
                  <a:ext uri="{0D108BD9-81ED-4DB2-BD59-A6C34878D82A}">
                    <a16:rowId xmlns:a16="http://schemas.microsoft.com/office/drawing/2014/main" val="1739926409"/>
                  </a:ext>
                </a:extLst>
              </a:tr>
              <a:tr h="359437">
                <a:tc>
                  <a:txBody>
                    <a:bodyPr/>
                    <a:lstStyle/>
                    <a:p>
                      <a:r>
                        <a:rPr lang="en-US" dirty="0"/>
                        <a:t>USB cables and wires</a:t>
                      </a:r>
                    </a:p>
                  </a:txBody>
                  <a:tcPr/>
                </a:tc>
                <a:tc>
                  <a:txBody>
                    <a:bodyPr/>
                    <a:lstStyle/>
                    <a:p>
                      <a:r>
                        <a:rPr lang="en-US" dirty="0"/>
                        <a:t>USB cables &amp; wires will be used for connect all of our hardware</a:t>
                      </a:r>
                    </a:p>
                  </a:txBody>
                  <a:tcPr/>
                </a:tc>
                <a:tc>
                  <a:txBody>
                    <a:bodyPr/>
                    <a:lstStyle/>
                    <a:p>
                      <a:r>
                        <a:rPr lang="en-US" dirty="0"/>
                        <a:t>200    Tk</a:t>
                      </a:r>
                    </a:p>
                  </a:txBody>
                  <a:tcPr/>
                </a:tc>
                <a:extLst>
                  <a:ext uri="{0D108BD9-81ED-4DB2-BD59-A6C34878D82A}">
                    <a16:rowId xmlns:a16="http://schemas.microsoft.com/office/drawing/2014/main" val="389354898"/>
                  </a:ext>
                </a:extLst>
              </a:tr>
              <a:tr h="336294">
                <a:tc>
                  <a:txBody>
                    <a:bodyPr/>
                    <a:lstStyle/>
                    <a:p>
                      <a:r>
                        <a:rPr lang="en-US" dirty="0"/>
                        <a:t>Other necessary equipment</a:t>
                      </a:r>
                    </a:p>
                  </a:txBody>
                  <a:tcPr/>
                </a:tc>
                <a:tc>
                  <a:txBody>
                    <a:bodyPr/>
                    <a:lstStyle/>
                    <a:p>
                      <a:endParaRPr lang="en-US" dirty="0"/>
                    </a:p>
                  </a:txBody>
                  <a:tcPr/>
                </a:tc>
                <a:tc>
                  <a:txBody>
                    <a:bodyPr/>
                    <a:lstStyle/>
                    <a:p>
                      <a:r>
                        <a:rPr lang="en-US" dirty="0"/>
                        <a:t>400    Tk</a:t>
                      </a:r>
                    </a:p>
                  </a:txBody>
                  <a:tcPr/>
                </a:tc>
                <a:extLst>
                  <a:ext uri="{0D108BD9-81ED-4DB2-BD59-A6C34878D82A}">
                    <a16:rowId xmlns:a16="http://schemas.microsoft.com/office/drawing/2014/main" val="2311365761"/>
                  </a:ext>
                </a:extLst>
              </a:tr>
              <a:tr h="588515">
                <a:tc>
                  <a:txBody>
                    <a:bodyPr/>
                    <a:lstStyle/>
                    <a:p>
                      <a:endParaRPr lang="en-US" dirty="0"/>
                    </a:p>
                  </a:txBody>
                  <a:tcPr/>
                </a:tc>
                <a:tc>
                  <a:txBody>
                    <a:bodyPr/>
                    <a:lstStyle/>
                    <a:p>
                      <a:r>
                        <a:rPr lang="en-US" sz="2000" b="1" dirty="0">
                          <a:latin typeface="Arial" panose="020B0604020202020204" pitchFamily="34" charset="0"/>
                          <a:cs typeface="Arial" panose="020B0604020202020204" pitchFamily="34" charset="0"/>
                        </a:rPr>
                        <a:t>                                                         Total Cost =</a:t>
                      </a:r>
                    </a:p>
                  </a:txBody>
                  <a:tcPr/>
                </a:tc>
                <a:tc>
                  <a:txBody>
                    <a:bodyPr/>
                    <a:lstStyle/>
                    <a:p>
                      <a:r>
                        <a:rPr lang="en-US" dirty="0"/>
                        <a:t>7,400  </a:t>
                      </a:r>
                      <a:r>
                        <a:rPr lang="en-US" dirty="0" err="1"/>
                        <a:t>tk</a:t>
                      </a:r>
                      <a:r>
                        <a:rPr lang="en-US" dirty="0"/>
                        <a:t> ( </a:t>
                      </a:r>
                      <a:r>
                        <a:rPr lang="en-US" dirty="0" err="1"/>
                        <a:t>Apprx</a:t>
                      </a:r>
                      <a:r>
                        <a:rPr lang="en-US" dirty="0"/>
                        <a:t> )</a:t>
                      </a:r>
                    </a:p>
                  </a:txBody>
                  <a:tcPr/>
                </a:tc>
                <a:extLst>
                  <a:ext uri="{0D108BD9-81ED-4DB2-BD59-A6C34878D82A}">
                    <a16:rowId xmlns:a16="http://schemas.microsoft.com/office/drawing/2014/main" val="1265874173"/>
                  </a:ext>
                </a:extLst>
              </a:tr>
            </a:tbl>
          </a:graphicData>
        </a:graphic>
      </p:graphicFrame>
      <p:sp>
        <p:nvSpPr>
          <p:cNvPr id="4" name="Slide Number Placeholder 3">
            <a:extLst>
              <a:ext uri="{FF2B5EF4-FFF2-40B4-BE49-F238E27FC236}">
                <a16:creationId xmlns:a16="http://schemas.microsoft.com/office/drawing/2014/main" id="{C31B77CE-3A92-4121-B9CE-D323E5CD285B}"/>
              </a:ext>
            </a:extLst>
          </p:cNvPr>
          <p:cNvSpPr>
            <a:spLocks noGrp="1"/>
          </p:cNvSpPr>
          <p:nvPr>
            <p:ph type="sldNum" sz="quarter" idx="12"/>
          </p:nvPr>
        </p:nvSpPr>
        <p:spPr/>
        <p:txBody>
          <a:bodyPr/>
          <a:lstStyle/>
          <a:p>
            <a:fld id="{9F1947BD-1712-463A-A299-39D055AD58E9}" type="slidenum">
              <a:rPr lang="en-US" smtClean="0"/>
              <a:t>9</a:t>
            </a:fld>
            <a:endParaRPr lang="en-US"/>
          </a:p>
        </p:txBody>
      </p:sp>
      <p:sp>
        <p:nvSpPr>
          <p:cNvPr id="3" name="Date Placeholder 2">
            <a:extLst>
              <a:ext uri="{FF2B5EF4-FFF2-40B4-BE49-F238E27FC236}">
                <a16:creationId xmlns:a16="http://schemas.microsoft.com/office/drawing/2014/main" id="{774A4BCF-37DB-4F5F-9738-5B5EECD8E5B4}"/>
              </a:ext>
            </a:extLst>
          </p:cNvPr>
          <p:cNvSpPr>
            <a:spLocks noGrp="1"/>
          </p:cNvSpPr>
          <p:nvPr>
            <p:ph type="dt" sz="half" idx="10"/>
          </p:nvPr>
        </p:nvSpPr>
        <p:spPr/>
        <p:txBody>
          <a:bodyPr/>
          <a:lstStyle/>
          <a:p>
            <a:fld id="{53D1C9D9-19B1-4E21-BE3F-166C4FE6B769}" type="datetime1">
              <a:rPr lang="en-US" smtClean="0"/>
              <a:t>12/18/2019</a:t>
            </a:fld>
            <a:endParaRPr lang="en-US"/>
          </a:p>
        </p:txBody>
      </p:sp>
    </p:spTree>
    <p:extLst>
      <p:ext uri="{BB962C8B-B14F-4D97-AF65-F5344CB8AC3E}">
        <p14:creationId xmlns:p14="http://schemas.microsoft.com/office/powerpoint/2010/main" val="34499599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1.8|0.8"/>
</p:tagLst>
</file>

<file path=ppt/tags/tag3.xml><?xml version="1.0" encoding="utf-8"?>
<p:tagLst xmlns:a="http://schemas.openxmlformats.org/drawingml/2006/main" xmlns:r="http://schemas.openxmlformats.org/officeDocument/2006/relationships" xmlns:p="http://schemas.openxmlformats.org/presentationml/2006/main">
  <p:tag name="TIMING" val="|1.5|0.5"/>
</p:tagLst>
</file>

<file path=ppt/tags/tag4.xml><?xml version="1.0" encoding="utf-8"?>
<p:tagLst xmlns:a="http://schemas.openxmlformats.org/drawingml/2006/main" xmlns:r="http://schemas.openxmlformats.org/officeDocument/2006/relationships" xmlns:p="http://schemas.openxmlformats.org/presentationml/2006/main">
  <p:tag name="TIMING" val="|1.5|0.7"/>
</p:tagLst>
</file>

<file path=ppt/tags/tag5.xml><?xml version="1.0" encoding="utf-8"?>
<p:tagLst xmlns:a="http://schemas.openxmlformats.org/drawingml/2006/main" xmlns:r="http://schemas.openxmlformats.org/officeDocument/2006/relationships" xmlns:p="http://schemas.openxmlformats.org/presentationml/2006/main">
  <p:tag name="TIMING" val="|1.6|0.6"/>
</p:tagLst>
</file>

<file path=ppt/tags/tag6.xml><?xml version="1.0" encoding="utf-8"?>
<p:tagLst xmlns:a="http://schemas.openxmlformats.org/drawingml/2006/main" xmlns:r="http://schemas.openxmlformats.org/officeDocument/2006/relationships" xmlns:p="http://schemas.openxmlformats.org/presentationml/2006/main">
  <p:tag name="TIMING" val="|1.2|0.7"/>
</p:tagLst>
</file>

<file path=ppt/tags/tag7.xml><?xml version="1.0" encoding="utf-8"?>
<p:tagLst xmlns:a="http://schemas.openxmlformats.org/drawingml/2006/main" xmlns:r="http://schemas.openxmlformats.org/officeDocument/2006/relationships" xmlns:p="http://schemas.openxmlformats.org/presentationml/2006/main">
  <p:tag name="TIMING" val="|1|0.8"/>
</p:tagLst>
</file>

<file path=ppt/tags/tag8.xml><?xml version="1.0" encoding="utf-8"?>
<p:tagLst xmlns:a="http://schemas.openxmlformats.org/drawingml/2006/main" xmlns:r="http://schemas.openxmlformats.org/officeDocument/2006/relationships" xmlns:p="http://schemas.openxmlformats.org/presentationml/2006/main">
  <p:tag name="TIMING" val="|1|0.4"/>
</p:tagLst>
</file>

<file path=ppt/tags/tag9.xml><?xml version="1.0" encoding="utf-8"?>
<p:tagLst xmlns:a="http://schemas.openxmlformats.org/drawingml/2006/main" xmlns:r="http://schemas.openxmlformats.org/officeDocument/2006/relationships" xmlns:p="http://schemas.openxmlformats.org/presentationml/2006/main">
  <p:tag name="TIMING" val="|2.8|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1211</Words>
  <Application>Microsoft Office PowerPoint</Application>
  <PresentationFormat>Widescreen</PresentationFormat>
  <Paragraphs>179</Paragraphs>
  <Slides>26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Black</vt:lpstr>
      <vt:lpstr>Calibri</vt:lpstr>
      <vt:lpstr>Calibri Light</vt:lpstr>
      <vt:lpstr>Office Theme</vt:lpstr>
      <vt:lpstr>             Self-Driving Car</vt:lpstr>
      <vt:lpstr>           Team : Innovation Skyline</vt:lpstr>
      <vt:lpstr> What is Self-Driving Car?</vt:lpstr>
      <vt:lpstr>                                   How Self-Driving Car Works? The technological leaps and bounds we have made in recent years have finally culminated in making self-driving cars a reality. Self-driving cars are only possible today due to the existence of three technologies---   </vt:lpstr>
      <vt:lpstr>          Benefits Of Self-driving Car</vt:lpstr>
      <vt:lpstr>           Benefits Of Self-driving Car</vt:lpstr>
      <vt:lpstr>                    Project goal</vt:lpstr>
      <vt:lpstr>Basic Features Of Our self-Driving Car</vt:lpstr>
      <vt:lpstr>                          Hardware parts and use case </vt:lpstr>
      <vt:lpstr>              Software and Algorithm </vt:lpstr>
      <vt:lpstr>               What is  Cascade Model?</vt:lpstr>
      <vt:lpstr>                How will we build our autonomous car?</vt:lpstr>
      <vt:lpstr>PowerPoint Presentation</vt:lpstr>
      <vt:lpstr>           Demo of Our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Project Progress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Tushar Mazhar</dc:creator>
  <cp:lastModifiedBy>Tushar Mazhar</cp:lastModifiedBy>
  <cp:revision>144</cp:revision>
  <dcterms:created xsi:type="dcterms:W3CDTF">2019-12-12T10:28:40Z</dcterms:created>
  <dcterms:modified xsi:type="dcterms:W3CDTF">2019-12-18T09:26:54Z</dcterms:modified>
</cp:coreProperties>
</file>